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3308" r:id="rId2"/>
    <p:sldId id="4099" r:id="rId3"/>
    <p:sldId id="3307" r:id="rId4"/>
    <p:sldId id="3336" r:id="rId5"/>
    <p:sldId id="3314" r:id="rId6"/>
    <p:sldId id="3312" r:id="rId7"/>
    <p:sldId id="4114" r:id="rId8"/>
    <p:sldId id="410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333F50"/>
    <a:srgbClr val="FFFFFF"/>
    <a:srgbClr val="ED7D31"/>
    <a:srgbClr val="0138C7"/>
    <a:srgbClr val="013AC9"/>
    <a:srgbClr val="004ED4"/>
    <a:srgbClr val="0077EB"/>
    <a:srgbClr val="014E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72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2.jpeg>
</file>

<file path=ppt/media/image3.gif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2695B-656B-41E5-8BF8-1DDE8589C48C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921FFE-F8A5-420E-B301-A5D32B6EC5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128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921FFE-F8A5-420E-B301-A5D32B6EC50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1447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F24F2-DF47-9F71-2CCE-175017ECC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57C264-2A27-DECE-0C9E-8E776E9A8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6D152-8FA8-7711-14D6-DE678C50E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D18B6-EDD3-C3D6-9B08-64C7A5FE1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CF283-8BC7-3741-16DE-FFA402C2B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326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86AC3-9AD4-981A-29AB-B2293D0DB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B9C0D3-592E-6222-A3D7-E3F9E1BB2E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0C52E-169E-CE27-1C37-81A9738DE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0C3EC-E4B8-FA4B-53A0-D461DC9D5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416C9-7513-FE22-13DF-79FA7DE39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30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320DAC-2907-D1A3-EB51-ADA26C4588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59C9D5-6DF9-D180-B80C-52724533D7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93D375-3203-D04B-E83A-0AA270AEB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A1B64-291C-0316-B7CE-27F0046B3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21CB8-7DF0-3617-322A-C30B2F3A9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19462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61656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yer Persona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5E027E2-1D94-E747-A188-B09AAE9FFE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7566" y="1001076"/>
            <a:ext cx="4752100" cy="4863470"/>
          </a:xfrm>
          <a:custGeom>
            <a:avLst/>
            <a:gdLst>
              <a:gd name="connsiteX0" fmla="*/ 4750862 w 9501724"/>
              <a:gd name="connsiteY0" fmla="*/ 0 h 9726939"/>
              <a:gd name="connsiteX1" fmla="*/ 9501724 w 9501724"/>
              <a:gd name="connsiteY1" fmla="*/ 4862847 h 9726939"/>
              <a:gd name="connsiteX2" fmla="*/ 4750862 w 9501724"/>
              <a:gd name="connsiteY2" fmla="*/ 9726939 h 9726939"/>
              <a:gd name="connsiteX3" fmla="*/ 0 w 9501724"/>
              <a:gd name="connsiteY3" fmla="*/ 4862847 h 9726939"/>
              <a:gd name="connsiteX4" fmla="*/ 4750862 w 9501724"/>
              <a:gd name="connsiteY4" fmla="*/ 0 h 9726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1724" h="9726939">
                <a:moveTo>
                  <a:pt x="4750862" y="0"/>
                </a:moveTo>
                <a:cubicBezTo>
                  <a:pt x="7375421" y="0"/>
                  <a:pt x="9501724" y="2178565"/>
                  <a:pt x="9501724" y="4862847"/>
                </a:cubicBezTo>
                <a:cubicBezTo>
                  <a:pt x="9501724" y="7549619"/>
                  <a:pt x="7375421" y="9726939"/>
                  <a:pt x="4750862" y="9726939"/>
                </a:cubicBezTo>
                <a:cubicBezTo>
                  <a:pt x="2126304" y="9726939"/>
                  <a:pt x="0" y="7549619"/>
                  <a:pt x="0" y="4862847"/>
                </a:cubicBezTo>
                <a:cubicBezTo>
                  <a:pt x="0" y="2178565"/>
                  <a:pt x="2126304" y="0"/>
                  <a:pt x="4750862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lang="en-US" sz="1200" b="0" i="0">
                <a:latin typeface="Poppins" pitchFamily="2" charset="77"/>
                <a:ea typeface="+mn-ea"/>
                <a:cs typeface="Poppins" pitchFamily="2" charset="77"/>
              </a:defRPr>
            </a:lvl1pPr>
          </a:lstStyle>
          <a:p>
            <a:pPr marL="0"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0050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r Services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" name="Picture Placeholder 7">
            <a:extLst>
              <a:ext uri="{FF2B5EF4-FFF2-40B4-BE49-F238E27FC236}">
                <a16:creationId xmlns:a16="http://schemas.microsoft.com/office/drawing/2014/main" id="{356F6471-0E85-2742-BE04-5CFC1CD292D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18512" y="0"/>
            <a:ext cx="5282824" cy="6858000"/>
          </a:xfrm>
          <a:custGeom>
            <a:avLst/>
            <a:gdLst>
              <a:gd name="connsiteX0" fmla="*/ 0 w 3676650"/>
              <a:gd name="connsiteY0" fmla="*/ 0 h 5486400"/>
              <a:gd name="connsiteX1" fmla="*/ 3676650 w 3676650"/>
              <a:gd name="connsiteY1" fmla="*/ 0 h 5486400"/>
              <a:gd name="connsiteX2" fmla="*/ 3676650 w 3676650"/>
              <a:gd name="connsiteY2" fmla="*/ 5486400 h 5486400"/>
              <a:gd name="connsiteX3" fmla="*/ 0 w 3676650"/>
              <a:gd name="connsiteY3" fmla="*/ 548640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6650" h="5486400">
                <a:moveTo>
                  <a:pt x="0" y="0"/>
                </a:moveTo>
                <a:lnTo>
                  <a:pt x="3676650" y="0"/>
                </a:lnTo>
                <a:lnTo>
                  <a:pt x="3676650" y="5486400"/>
                </a:lnTo>
                <a:lnTo>
                  <a:pt x="0" y="54864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75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4AE00-2604-B0D6-9BF1-7E9D1CCC0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29EC5-124B-1125-E22F-8EE1A0D48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91A9B-9D30-F9A0-5593-41E8F3FE8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14FC7-E72E-3729-15C8-26B97C5EE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779FC-AD01-0B50-1418-F76C40A51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6592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4A362-368F-BB96-B5F5-79D417EA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9C9085-EFCF-B20D-8386-A51C0EA91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91A66-C301-AE43-1B80-1C69C89EC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25EF6-A3C8-738B-B4ED-AC184AA56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A501F-3576-3AD1-B646-32D27F6B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300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9277A-1D9B-3103-4919-8EE898543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CA076-AF80-A819-623E-FF7BA2A331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6A1BF4-88BD-1E08-DC88-A6063E42F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7830CB-8311-108E-D975-41A143C83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3B23C-0333-550D-66FB-C705C9057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7B432-84D8-5ED2-FEDC-B26A25703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85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E067A-B0B0-45E3-2D3B-75E08E8E7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26957-6708-247C-3CDF-2533A5899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40EECF-09D6-E8FE-D350-D91077BED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F03A9F-9CF9-7057-C95F-FFFF4A67D8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DBC60C-1288-6DEC-1C29-9B3FBEDE0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140F34-A86D-3519-15EA-F0FB5B601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0FA169-F83E-DC23-A041-191473F0F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CF8E13-0268-622A-C2E0-E44488CAB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901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46CA-9BDA-0EB6-5C43-20692D62A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0C67C-6890-7576-26E4-E2FB2243C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A00A8F-D8A8-1CE5-28A9-9500E1267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E1344F-E10A-9577-277A-0C1B7446F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782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D6B763-362F-84A8-ADF8-87635BE15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61EF93-CBC6-290D-9141-DB080631B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18BD5-2297-0F32-6668-68AF9DA39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540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EBE90-2B81-80E0-AA13-880C0A5D9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1F10B-932B-40B9-F75E-1CFEE2621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B5D8EA-14FA-B930-916B-A650098355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3B1B3-8BBC-3013-8084-7BC729A72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25664-1694-31F9-6280-B930C8253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D603D-1493-374E-FB0A-00AE661E9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728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E9BEB-0951-BB20-5F3B-A8A7EF2A8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1837FF-AA38-E120-59A0-44EEBB6550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58BCC6-F9EC-67F1-C01C-180416570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2AA520-0D8A-EBF1-5C9C-B6DF4A0C6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1FFAEF-2E1A-35A0-C314-942A67395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93093-BAB0-85AD-3054-3C9C1D7BC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483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BEF001-213A-38AD-2CA5-06C9F8C1E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427661-E95F-0C82-7CDE-8CCEB3E22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6086F-8BDB-DBD0-71AB-FBD17CEDA7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644CE-6D74-4AD6-8001-C5E2F5E51693}" type="datetimeFigureOut">
              <a:rPr lang="en-GB" smtClean="0"/>
              <a:t>25/09/2023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62351-29F9-0E61-C58A-97A8AEE83E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DD619-F4D0-1A28-1E23-88970744B2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9C219-7993-4A1A-8929-1A85E24ECF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595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3.gif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1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 30">
            <a:extLst>
              <a:ext uri="{FF2B5EF4-FFF2-40B4-BE49-F238E27FC236}">
                <a16:creationId xmlns:a16="http://schemas.microsoft.com/office/drawing/2014/main" id="{3F4C2775-5531-B74F-A291-C9E8B4FDB8FF}"/>
              </a:ext>
            </a:extLst>
          </p:cNvPr>
          <p:cNvSpPr/>
          <p:nvPr/>
        </p:nvSpPr>
        <p:spPr>
          <a:xfrm>
            <a:off x="9303989" y="4432236"/>
            <a:ext cx="1889196" cy="1661356"/>
          </a:xfrm>
          <a:custGeom>
            <a:avLst/>
            <a:gdLst>
              <a:gd name="connsiteX0" fmla="*/ 1849142 w 3778392"/>
              <a:gd name="connsiteY0" fmla="*/ 2908141 h 3322711"/>
              <a:gd name="connsiteX1" fmla="*/ 1622572 w 3778392"/>
              <a:gd name="connsiteY1" fmla="*/ 3110524 h 3322711"/>
              <a:gd name="connsiteX2" fmla="*/ 1617042 w 3778392"/>
              <a:gd name="connsiteY2" fmla="*/ 2959651 h 3322711"/>
              <a:gd name="connsiteX3" fmla="*/ 1791774 w 3778392"/>
              <a:gd name="connsiteY3" fmla="*/ 2924677 h 3322711"/>
              <a:gd name="connsiteX4" fmla="*/ 1791774 w 3778392"/>
              <a:gd name="connsiteY4" fmla="*/ 2924677 h 3322711"/>
              <a:gd name="connsiteX5" fmla="*/ 1849142 w 3778392"/>
              <a:gd name="connsiteY5" fmla="*/ 2908141 h 3322711"/>
              <a:gd name="connsiteX6" fmla="*/ 3261966 w 3778392"/>
              <a:gd name="connsiteY6" fmla="*/ 2834639 h 3322711"/>
              <a:gd name="connsiteX7" fmla="*/ 3261966 w 3778392"/>
              <a:gd name="connsiteY7" fmla="*/ 2834639 h 3322711"/>
              <a:gd name="connsiteX8" fmla="*/ 3548440 w 3778392"/>
              <a:gd name="connsiteY8" fmla="*/ 2330393 h 3322711"/>
              <a:gd name="connsiteX9" fmla="*/ 3557676 w 3778392"/>
              <a:gd name="connsiteY9" fmla="*/ 2342469 h 3322711"/>
              <a:gd name="connsiteX10" fmla="*/ 3570182 w 3778392"/>
              <a:gd name="connsiteY10" fmla="*/ 2372755 h 3322711"/>
              <a:gd name="connsiteX11" fmla="*/ 3612380 w 3778392"/>
              <a:gd name="connsiteY11" fmla="*/ 2418262 h 3322711"/>
              <a:gd name="connsiteX12" fmla="*/ 3587242 w 3778392"/>
              <a:gd name="connsiteY12" fmla="*/ 2491283 h 3322711"/>
              <a:gd name="connsiteX13" fmla="*/ 3585724 w 3778392"/>
              <a:gd name="connsiteY13" fmla="*/ 2524207 h 3322711"/>
              <a:gd name="connsiteX14" fmla="*/ 3611938 w 3778392"/>
              <a:gd name="connsiteY14" fmla="*/ 2527913 h 3322711"/>
              <a:gd name="connsiteX15" fmla="*/ 3611938 w 3778392"/>
              <a:gd name="connsiteY15" fmla="*/ 2527913 h 3322711"/>
              <a:gd name="connsiteX16" fmla="*/ 3625414 w 3778392"/>
              <a:gd name="connsiteY16" fmla="*/ 2495815 h 3322711"/>
              <a:gd name="connsiteX17" fmla="*/ 3635936 w 3778392"/>
              <a:gd name="connsiteY17" fmla="*/ 2527433 h 3322711"/>
              <a:gd name="connsiteX18" fmla="*/ 3621406 w 3778392"/>
              <a:gd name="connsiteY18" fmla="*/ 2571848 h 3322711"/>
              <a:gd name="connsiteX19" fmla="*/ 3644710 w 3778392"/>
              <a:gd name="connsiteY19" fmla="*/ 2605545 h 3322711"/>
              <a:gd name="connsiteX20" fmla="*/ 3716242 w 3778392"/>
              <a:gd name="connsiteY20" fmla="*/ 2601013 h 3322711"/>
              <a:gd name="connsiteX21" fmla="*/ 3778392 w 3778392"/>
              <a:gd name="connsiteY21" fmla="*/ 2595495 h 3322711"/>
              <a:gd name="connsiteX22" fmla="*/ 3741254 w 3778392"/>
              <a:gd name="connsiteY22" fmla="*/ 2636604 h 3322711"/>
              <a:gd name="connsiteX23" fmla="*/ 3698276 w 3778392"/>
              <a:gd name="connsiteY23" fmla="*/ 2677153 h 3322711"/>
              <a:gd name="connsiteX24" fmla="*/ 3597282 w 3778392"/>
              <a:gd name="connsiteY24" fmla="*/ 2722127 h 3322711"/>
              <a:gd name="connsiteX25" fmla="*/ 3581128 w 3778392"/>
              <a:gd name="connsiteY25" fmla="*/ 2735190 h 3322711"/>
              <a:gd name="connsiteX26" fmla="*/ 3577394 w 3778392"/>
              <a:gd name="connsiteY26" fmla="*/ 2756598 h 3322711"/>
              <a:gd name="connsiteX27" fmla="*/ 3538738 w 3778392"/>
              <a:gd name="connsiteY27" fmla="*/ 2786243 h 3322711"/>
              <a:gd name="connsiteX28" fmla="*/ 3499260 w 3778392"/>
              <a:gd name="connsiteY28" fmla="*/ 2821967 h 3322711"/>
              <a:gd name="connsiteX29" fmla="*/ 3446308 w 3778392"/>
              <a:gd name="connsiteY29" fmla="*/ 2852999 h 3322711"/>
              <a:gd name="connsiteX30" fmla="*/ 3366254 w 3778392"/>
              <a:gd name="connsiteY30" fmla="*/ 2899973 h 3322711"/>
              <a:gd name="connsiteX31" fmla="*/ 3326670 w 3778392"/>
              <a:gd name="connsiteY31" fmla="*/ 2885150 h 3322711"/>
              <a:gd name="connsiteX32" fmla="*/ 3331214 w 3778392"/>
              <a:gd name="connsiteY32" fmla="*/ 2876101 h 3322711"/>
              <a:gd name="connsiteX33" fmla="*/ 3308008 w 3778392"/>
              <a:gd name="connsiteY33" fmla="*/ 2896450 h 3322711"/>
              <a:gd name="connsiteX34" fmla="*/ 3293444 w 3778392"/>
              <a:gd name="connsiteY34" fmla="*/ 2922925 h 3322711"/>
              <a:gd name="connsiteX35" fmla="*/ 3282368 w 3778392"/>
              <a:gd name="connsiteY35" fmla="*/ 2936918 h 3322711"/>
              <a:gd name="connsiteX36" fmla="*/ 3219636 w 3778392"/>
              <a:gd name="connsiteY36" fmla="*/ 2980764 h 3322711"/>
              <a:gd name="connsiteX37" fmla="*/ 3092606 w 3778392"/>
              <a:gd name="connsiteY37" fmla="*/ 3069529 h 3322711"/>
              <a:gd name="connsiteX38" fmla="*/ 3104578 w 3778392"/>
              <a:gd name="connsiteY38" fmla="*/ 3083886 h 3322711"/>
              <a:gd name="connsiteX39" fmla="*/ 3091226 w 3778392"/>
              <a:gd name="connsiteY39" fmla="*/ 3097241 h 3322711"/>
              <a:gd name="connsiteX40" fmla="*/ 3061016 w 3778392"/>
              <a:gd name="connsiteY40" fmla="*/ 3102186 h 3322711"/>
              <a:gd name="connsiteX41" fmla="*/ 3017082 w 3778392"/>
              <a:gd name="connsiteY41" fmla="*/ 3113353 h 3322711"/>
              <a:gd name="connsiteX42" fmla="*/ 2945250 w 3778392"/>
              <a:gd name="connsiteY42" fmla="*/ 3141088 h 3322711"/>
              <a:gd name="connsiteX43" fmla="*/ 2882594 w 3778392"/>
              <a:gd name="connsiteY43" fmla="*/ 3202300 h 3322711"/>
              <a:gd name="connsiteX44" fmla="*/ 2718268 w 3778392"/>
              <a:gd name="connsiteY44" fmla="*/ 3308111 h 3322711"/>
              <a:gd name="connsiteX45" fmla="*/ 2632786 w 3778392"/>
              <a:gd name="connsiteY45" fmla="*/ 3318389 h 3322711"/>
              <a:gd name="connsiteX46" fmla="*/ 2599070 w 3778392"/>
              <a:gd name="connsiteY46" fmla="*/ 3300431 h 3322711"/>
              <a:gd name="connsiteX47" fmla="*/ 2599070 w 3778392"/>
              <a:gd name="connsiteY47" fmla="*/ 3284410 h 3322711"/>
              <a:gd name="connsiteX48" fmla="*/ 2525708 w 3778392"/>
              <a:gd name="connsiteY48" fmla="*/ 3287099 h 3322711"/>
              <a:gd name="connsiteX49" fmla="*/ 2543722 w 3778392"/>
              <a:gd name="connsiteY49" fmla="*/ 3264492 h 3322711"/>
              <a:gd name="connsiteX50" fmla="*/ 2581018 w 3778392"/>
              <a:gd name="connsiteY50" fmla="*/ 3234957 h 3322711"/>
              <a:gd name="connsiteX51" fmla="*/ 2633606 w 3778392"/>
              <a:gd name="connsiteY51" fmla="*/ 3201753 h 3322711"/>
              <a:gd name="connsiteX52" fmla="*/ 2698278 w 3778392"/>
              <a:gd name="connsiteY52" fmla="*/ 3162852 h 3322711"/>
              <a:gd name="connsiteX53" fmla="*/ 2749820 w 3778392"/>
              <a:gd name="connsiteY53" fmla="*/ 3130969 h 3322711"/>
              <a:gd name="connsiteX54" fmla="*/ 2808972 w 3778392"/>
              <a:gd name="connsiteY54" fmla="*/ 3108841 h 3322711"/>
              <a:gd name="connsiteX55" fmla="*/ 2946444 w 3778392"/>
              <a:gd name="connsiteY55" fmla="*/ 3049793 h 3322711"/>
              <a:gd name="connsiteX56" fmla="*/ 2994108 w 3778392"/>
              <a:gd name="connsiteY56" fmla="*/ 3025568 h 3322711"/>
              <a:gd name="connsiteX57" fmla="*/ 3034424 w 3778392"/>
              <a:gd name="connsiteY57" fmla="*/ 3007314 h 3322711"/>
              <a:gd name="connsiteX58" fmla="*/ 3054006 w 3778392"/>
              <a:gd name="connsiteY58" fmla="*/ 2991521 h 3322711"/>
              <a:gd name="connsiteX59" fmla="*/ 3088130 w 3778392"/>
              <a:gd name="connsiteY59" fmla="*/ 2952574 h 3322711"/>
              <a:gd name="connsiteX60" fmla="*/ 3134676 w 3778392"/>
              <a:gd name="connsiteY60" fmla="*/ 2928394 h 3322711"/>
              <a:gd name="connsiteX61" fmla="*/ 3174770 w 3778392"/>
              <a:gd name="connsiteY61" fmla="*/ 2900477 h 3322711"/>
              <a:gd name="connsiteX62" fmla="*/ 3202032 w 3778392"/>
              <a:gd name="connsiteY62" fmla="*/ 2864288 h 3322711"/>
              <a:gd name="connsiteX63" fmla="*/ 3261966 w 3778392"/>
              <a:gd name="connsiteY63" fmla="*/ 2834639 h 3322711"/>
              <a:gd name="connsiteX64" fmla="*/ 3247236 w 3778392"/>
              <a:gd name="connsiteY64" fmla="*/ 2896079 h 3322711"/>
              <a:gd name="connsiteX65" fmla="*/ 3294676 w 3778392"/>
              <a:gd name="connsiteY65" fmla="*/ 2875500 h 3322711"/>
              <a:gd name="connsiteX66" fmla="*/ 3314038 w 3778392"/>
              <a:gd name="connsiteY66" fmla="*/ 2867704 h 3322711"/>
              <a:gd name="connsiteX67" fmla="*/ 3331260 w 3778392"/>
              <a:gd name="connsiteY67" fmla="*/ 2876006 h 3322711"/>
              <a:gd name="connsiteX68" fmla="*/ 3332438 w 3778392"/>
              <a:gd name="connsiteY68" fmla="*/ 2873661 h 3322711"/>
              <a:gd name="connsiteX69" fmla="*/ 3381354 w 3778392"/>
              <a:gd name="connsiteY69" fmla="*/ 2841082 h 3322711"/>
              <a:gd name="connsiteX70" fmla="*/ 3426378 w 3778392"/>
              <a:gd name="connsiteY70" fmla="*/ 2790082 h 3322711"/>
              <a:gd name="connsiteX71" fmla="*/ 3378570 w 3778392"/>
              <a:gd name="connsiteY71" fmla="*/ 2722447 h 3322711"/>
              <a:gd name="connsiteX72" fmla="*/ 3438252 w 3778392"/>
              <a:gd name="connsiteY72" fmla="*/ 2692988 h 3322711"/>
              <a:gd name="connsiteX73" fmla="*/ 3497426 w 3778392"/>
              <a:gd name="connsiteY73" fmla="*/ 2638603 h 3322711"/>
              <a:gd name="connsiteX74" fmla="*/ 3540004 w 3778392"/>
              <a:gd name="connsiteY74" fmla="*/ 2459878 h 3322711"/>
              <a:gd name="connsiteX75" fmla="*/ 3540680 w 3778392"/>
              <a:gd name="connsiteY75" fmla="*/ 2381446 h 3322711"/>
              <a:gd name="connsiteX76" fmla="*/ 3540574 w 3778392"/>
              <a:gd name="connsiteY76" fmla="*/ 2336471 h 3322711"/>
              <a:gd name="connsiteX77" fmla="*/ 3548440 w 3778392"/>
              <a:gd name="connsiteY77" fmla="*/ 2330393 h 3322711"/>
              <a:gd name="connsiteX78" fmla="*/ 51152 w 3778392"/>
              <a:gd name="connsiteY78" fmla="*/ 1769618 h 3322711"/>
              <a:gd name="connsiteX79" fmla="*/ 51216 w 3778392"/>
              <a:gd name="connsiteY79" fmla="*/ 1769741 h 3322711"/>
              <a:gd name="connsiteX80" fmla="*/ 51274 w 3778392"/>
              <a:gd name="connsiteY80" fmla="*/ 1769979 h 3322711"/>
              <a:gd name="connsiteX81" fmla="*/ 46258 w 3778392"/>
              <a:gd name="connsiteY81" fmla="*/ 1760425 h 3322711"/>
              <a:gd name="connsiteX82" fmla="*/ 50020 w 3778392"/>
              <a:gd name="connsiteY82" fmla="*/ 1766274 h 3322711"/>
              <a:gd name="connsiteX83" fmla="*/ 51152 w 3778392"/>
              <a:gd name="connsiteY83" fmla="*/ 1769618 h 3322711"/>
              <a:gd name="connsiteX84" fmla="*/ 2638296 w 3778392"/>
              <a:gd name="connsiteY84" fmla="*/ 1694404 h 3322711"/>
              <a:gd name="connsiteX85" fmla="*/ 2640824 w 3778392"/>
              <a:gd name="connsiteY85" fmla="*/ 1699549 h 3322711"/>
              <a:gd name="connsiteX86" fmla="*/ 2638296 w 3778392"/>
              <a:gd name="connsiteY86" fmla="*/ 1694404 h 3322711"/>
              <a:gd name="connsiteX87" fmla="*/ 155442 w 3778392"/>
              <a:gd name="connsiteY87" fmla="*/ 1489411 h 3322711"/>
              <a:gd name="connsiteX88" fmla="*/ 165142 w 3778392"/>
              <a:gd name="connsiteY88" fmla="*/ 1489411 h 3322711"/>
              <a:gd name="connsiteX89" fmla="*/ 155612 w 3778392"/>
              <a:gd name="connsiteY89" fmla="*/ 1492461 h 3322711"/>
              <a:gd name="connsiteX90" fmla="*/ 154960 w 3778392"/>
              <a:gd name="connsiteY90" fmla="*/ 1480725 h 3322711"/>
              <a:gd name="connsiteX91" fmla="*/ 155442 w 3778392"/>
              <a:gd name="connsiteY91" fmla="*/ 1489411 h 3322711"/>
              <a:gd name="connsiteX92" fmla="*/ 154636 w 3778392"/>
              <a:gd name="connsiteY92" fmla="*/ 1489411 h 3322711"/>
              <a:gd name="connsiteX93" fmla="*/ 154960 w 3778392"/>
              <a:gd name="connsiteY93" fmla="*/ 1480725 h 3322711"/>
              <a:gd name="connsiteX94" fmla="*/ 2178392 w 3778392"/>
              <a:gd name="connsiteY94" fmla="*/ 655248 h 3322711"/>
              <a:gd name="connsiteX95" fmla="*/ 2201370 w 3778392"/>
              <a:gd name="connsiteY95" fmla="*/ 734315 h 3322711"/>
              <a:gd name="connsiteX96" fmla="*/ 2223350 w 3778392"/>
              <a:gd name="connsiteY96" fmla="*/ 889725 h 3322711"/>
              <a:gd name="connsiteX97" fmla="*/ 2281548 w 3778392"/>
              <a:gd name="connsiteY97" fmla="*/ 903919 h 3322711"/>
              <a:gd name="connsiteX98" fmla="*/ 2347900 w 3778392"/>
              <a:gd name="connsiteY98" fmla="*/ 1276052 h 3322711"/>
              <a:gd name="connsiteX99" fmla="*/ 2476184 w 3778392"/>
              <a:gd name="connsiteY99" fmla="*/ 1377902 h 3322711"/>
              <a:gd name="connsiteX100" fmla="*/ 2519038 w 3778392"/>
              <a:gd name="connsiteY100" fmla="*/ 1524970 h 3322711"/>
              <a:gd name="connsiteX101" fmla="*/ 2525120 w 3778392"/>
              <a:gd name="connsiteY101" fmla="*/ 1499069 h 3322711"/>
              <a:gd name="connsiteX102" fmla="*/ 2567974 w 3778392"/>
              <a:gd name="connsiteY102" fmla="*/ 1607065 h 3322711"/>
              <a:gd name="connsiteX103" fmla="*/ 2640824 w 3778392"/>
              <a:gd name="connsiteY103" fmla="*/ 1699549 h 3322711"/>
              <a:gd name="connsiteX104" fmla="*/ 2635572 w 3778392"/>
              <a:gd name="connsiteY104" fmla="*/ 1880275 h 3322711"/>
              <a:gd name="connsiteX105" fmla="*/ 2638198 w 3778392"/>
              <a:gd name="connsiteY105" fmla="*/ 1984759 h 3322711"/>
              <a:gd name="connsiteX106" fmla="*/ 2530788 w 3778392"/>
              <a:gd name="connsiteY106" fmla="*/ 2157729 h 3322711"/>
              <a:gd name="connsiteX107" fmla="*/ 2411076 w 3778392"/>
              <a:gd name="connsiteY107" fmla="*/ 2305382 h 3322711"/>
              <a:gd name="connsiteX108" fmla="*/ 2103774 w 3778392"/>
              <a:gd name="connsiteY108" fmla="*/ 2650735 h 3322711"/>
              <a:gd name="connsiteX109" fmla="*/ 1931808 w 3778392"/>
              <a:gd name="connsiteY109" fmla="*/ 2712197 h 3322711"/>
              <a:gd name="connsiteX110" fmla="*/ 1805460 w 3778392"/>
              <a:gd name="connsiteY110" fmla="*/ 2783901 h 3322711"/>
              <a:gd name="connsiteX111" fmla="*/ 1770210 w 3778392"/>
              <a:gd name="connsiteY111" fmla="*/ 2705758 h 3322711"/>
              <a:gd name="connsiteX112" fmla="*/ 1642756 w 3778392"/>
              <a:gd name="connsiteY112" fmla="*/ 2762683 h 3322711"/>
              <a:gd name="connsiteX113" fmla="*/ 1492216 w 3778392"/>
              <a:gd name="connsiteY113" fmla="*/ 2700929 h 3322711"/>
              <a:gd name="connsiteX114" fmla="*/ 1497882 w 3778392"/>
              <a:gd name="connsiteY114" fmla="*/ 2548885 h 3322711"/>
              <a:gd name="connsiteX115" fmla="*/ 1431530 w 3778392"/>
              <a:gd name="connsiteY115" fmla="*/ 2519472 h 3322711"/>
              <a:gd name="connsiteX116" fmla="*/ 1465950 w 3778392"/>
              <a:gd name="connsiteY116" fmla="*/ 2418061 h 3322711"/>
              <a:gd name="connsiteX117" fmla="*/ 1353840 w 3778392"/>
              <a:gd name="connsiteY117" fmla="*/ 2495619 h 3322711"/>
              <a:gd name="connsiteX118" fmla="*/ 1444662 w 3778392"/>
              <a:gd name="connsiteY118" fmla="*/ 2396988 h 3322711"/>
              <a:gd name="connsiteX119" fmla="*/ 1491800 w 3778392"/>
              <a:gd name="connsiteY119" fmla="*/ 2303772 h 3322711"/>
              <a:gd name="connsiteX120" fmla="*/ 1284860 w 3778392"/>
              <a:gd name="connsiteY120" fmla="*/ 2472351 h 3322711"/>
              <a:gd name="connsiteX121" fmla="*/ 1273940 w 3778392"/>
              <a:gd name="connsiteY121" fmla="*/ 2339771 h 3322711"/>
              <a:gd name="connsiteX122" fmla="*/ 1249886 w 3778392"/>
              <a:gd name="connsiteY122" fmla="*/ 2269090 h 3322711"/>
              <a:gd name="connsiteX123" fmla="*/ 991798 w 3778392"/>
              <a:gd name="connsiteY123" fmla="*/ 2217287 h 3322711"/>
              <a:gd name="connsiteX124" fmla="*/ 643994 w 3778392"/>
              <a:gd name="connsiteY124" fmla="*/ 2310943 h 3322711"/>
              <a:gd name="connsiteX125" fmla="*/ 518198 w 3778392"/>
              <a:gd name="connsiteY125" fmla="*/ 2390842 h 3322711"/>
              <a:gd name="connsiteX126" fmla="*/ 357014 w 3778392"/>
              <a:gd name="connsiteY126" fmla="*/ 2386891 h 3322711"/>
              <a:gd name="connsiteX127" fmla="*/ 106114 w 3778392"/>
              <a:gd name="connsiteY127" fmla="*/ 2480253 h 3322711"/>
              <a:gd name="connsiteX128" fmla="*/ 1054 w 3778392"/>
              <a:gd name="connsiteY128" fmla="*/ 2381915 h 3322711"/>
              <a:gd name="connsiteX129" fmla="*/ 63400 w 3778392"/>
              <a:gd name="connsiteY129" fmla="*/ 2334210 h 3322711"/>
              <a:gd name="connsiteX130" fmla="*/ 88558 w 3778392"/>
              <a:gd name="connsiteY130" fmla="*/ 2142363 h 3322711"/>
              <a:gd name="connsiteX131" fmla="*/ 88558 w 3778392"/>
              <a:gd name="connsiteY131" fmla="*/ 1985198 h 3322711"/>
              <a:gd name="connsiteX132" fmla="*/ 56640 w 3778392"/>
              <a:gd name="connsiteY132" fmla="*/ 1792562 h 3322711"/>
              <a:gd name="connsiteX133" fmla="*/ 51274 w 3778392"/>
              <a:gd name="connsiteY133" fmla="*/ 1769979 h 3322711"/>
              <a:gd name="connsiteX134" fmla="*/ 54068 w 3778392"/>
              <a:gd name="connsiteY134" fmla="*/ 1778242 h 3322711"/>
              <a:gd name="connsiteX135" fmla="*/ 64368 w 3778392"/>
              <a:gd name="connsiteY135" fmla="*/ 1798912 h 3322711"/>
              <a:gd name="connsiteX136" fmla="*/ 71002 w 3778392"/>
              <a:gd name="connsiteY136" fmla="*/ 1765693 h 3322711"/>
              <a:gd name="connsiteX137" fmla="*/ 113442 w 3778392"/>
              <a:gd name="connsiteY137" fmla="*/ 1814423 h 3322711"/>
              <a:gd name="connsiteX138" fmla="*/ 118418 w 3778392"/>
              <a:gd name="connsiteY138" fmla="*/ 1611455 h 3322711"/>
              <a:gd name="connsiteX139" fmla="*/ 151698 w 3778392"/>
              <a:gd name="connsiteY139" fmla="*/ 1493713 h 3322711"/>
              <a:gd name="connsiteX140" fmla="*/ 155612 w 3778392"/>
              <a:gd name="connsiteY140" fmla="*/ 1492461 h 3322711"/>
              <a:gd name="connsiteX141" fmla="*/ 155672 w 3778392"/>
              <a:gd name="connsiteY141" fmla="*/ 1493563 h 3322711"/>
              <a:gd name="connsiteX142" fmla="*/ 167906 w 3778392"/>
              <a:gd name="connsiteY142" fmla="*/ 1519556 h 3322711"/>
              <a:gd name="connsiteX143" fmla="*/ 324944 w 3778392"/>
              <a:gd name="connsiteY143" fmla="*/ 1399414 h 3322711"/>
              <a:gd name="connsiteX144" fmla="*/ 444104 w 3778392"/>
              <a:gd name="connsiteY144" fmla="*/ 1373220 h 3322711"/>
              <a:gd name="connsiteX145" fmla="*/ 528152 w 3778392"/>
              <a:gd name="connsiteY145" fmla="*/ 1336489 h 3322711"/>
              <a:gd name="connsiteX146" fmla="*/ 712560 w 3778392"/>
              <a:gd name="connsiteY146" fmla="*/ 1232005 h 3322711"/>
              <a:gd name="connsiteX147" fmla="*/ 817620 w 3778392"/>
              <a:gd name="connsiteY147" fmla="*/ 1070450 h 3322711"/>
              <a:gd name="connsiteX148" fmla="*/ 848170 w 3778392"/>
              <a:gd name="connsiteY148" fmla="*/ 1145081 h 3322711"/>
              <a:gd name="connsiteX149" fmla="*/ 858262 w 3778392"/>
              <a:gd name="connsiteY149" fmla="*/ 1102644 h 3322711"/>
              <a:gd name="connsiteX150" fmla="*/ 888950 w 3778392"/>
              <a:gd name="connsiteY150" fmla="*/ 1054938 h 3322711"/>
              <a:gd name="connsiteX151" fmla="*/ 946594 w 3778392"/>
              <a:gd name="connsiteY151" fmla="*/ 981477 h 3322711"/>
              <a:gd name="connsiteX152" fmla="*/ 1184224 w 3778392"/>
              <a:gd name="connsiteY152" fmla="*/ 955430 h 3322711"/>
              <a:gd name="connsiteX153" fmla="*/ 1287624 w 3778392"/>
              <a:gd name="connsiteY153" fmla="*/ 936259 h 3322711"/>
              <a:gd name="connsiteX154" fmla="*/ 1388952 w 3778392"/>
              <a:gd name="connsiteY154" fmla="*/ 762266 h 3322711"/>
              <a:gd name="connsiteX155" fmla="*/ 1462908 w 3778392"/>
              <a:gd name="connsiteY155" fmla="*/ 687195 h 3322711"/>
              <a:gd name="connsiteX156" fmla="*/ 1511844 w 3778392"/>
              <a:gd name="connsiteY156" fmla="*/ 678708 h 3322711"/>
              <a:gd name="connsiteX157" fmla="*/ 1583728 w 3778392"/>
              <a:gd name="connsiteY157" fmla="*/ 725243 h 3322711"/>
              <a:gd name="connsiteX158" fmla="*/ 1675240 w 3778392"/>
              <a:gd name="connsiteY158" fmla="*/ 756120 h 3322711"/>
              <a:gd name="connsiteX159" fmla="*/ 1782374 w 3778392"/>
              <a:gd name="connsiteY159" fmla="*/ 752461 h 3322711"/>
              <a:gd name="connsiteX160" fmla="*/ 1711320 w 3778392"/>
              <a:gd name="connsiteY160" fmla="*/ 862945 h 3322711"/>
              <a:gd name="connsiteX161" fmla="*/ 1708280 w 3778392"/>
              <a:gd name="connsiteY161" fmla="*/ 1001525 h 3322711"/>
              <a:gd name="connsiteX162" fmla="*/ 1834628 w 3778392"/>
              <a:gd name="connsiteY162" fmla="*/ 1088010 h 3322711"/>
              <a:gd name="connsiteX163" fmla="*/ 1987242 w 3778392"/>
              <a:gd name="connsiteY163" fmla="*/ 1154008 h 3322711"/>
              <a:gd name="connsiteX164" fmla="*/ 2078340 w 3778392"/>
              <a:gd name="connsiteY164" fmla="*/ 879920 h 3322711"/>
              <a:gd name="connsiteX165" fmla="*/ 2117460 w 3778392"/>
              <a:gd name="connsiteY165" fmla="*/ 737827 h 3322711"/>
              <a:gd name="connsiteX166" fmla="*/ 2178392 w 3778392"/>
              <a:gd name="connsiteY166" fmla="*/ 655248 h 3322711"/>
              <a:gd name="connsiteX167" fmla="*/ 2679946 w 3778392"/>
              <a:gd name="connsiteY167" fmla="*/ 281258 h 3322711"/>
              <a:gd name="connsiteX168" fmla="*/ 2679946 w 3778392"/>
              <a:gd name="connsiteY168" fmla="*/ 281258 h 3322711"/>
              <a:gd name="connsiteX169" fmla="*/ 2748096 w 3778392"/>
              <a:gd name="connsiteY169" fmla="*/ 27950 h 3322711"/>
              <a:gd name="connsiteX170" fmla="*/ 2900434 w 3778392"/>
              <a:gd name="connsiteY170" fmla="*/ 206041 h 3322711"/>
              <a:gd name="connsiteX171" fmla="*/ 2887716 w 3778392"/>
              <a:gd name="connsiteY171" fmla="*/ 168726 h 3322711"/>
              <a:gd name="connsiteX172" fmla="*/ 2679946 w 3778392"/>
              <a:gd name="connsiteY172" fmla="*/ 281258 h 3322711"/>
              <a:gd name="connsiteX173" fmla="*/ 2608062 w 3778392"/>
              <a:gd name="connsiteY173" fmla="*/ 241309 h 3322711"/>
              <a:gd name="connsiteX174" fmla="*/ 2816662 w 3778392"/>
              <a:gd name="connsiteY174" fmla="*/ 198725 h 3322711"/>
              <a:gd name="connsiteX175" fmla="*/ 2883016 w 3778392"/>
              <a:gd name="connsiteY175" fmla="*/ 154677 h 3322711"/>
              <a:gd name="connsiteX176" fmla="*/ 2748096 w 3778392"/>
              <a:gd name="connsiteY176" fmla="*/ 27950 h 3322711"/>
              <a:gd name="connsiteX177" fmla="*/ 2109996 w 3778392"/>
              <a:gd name="connsiteY177" fmla="*/ 0 h 3322711"/>
              <a:gd name="connsiteX178" fmla="*/ 2375686 w 3778392"/>
              <a:gd name="connsiteY178" fmla="*/ 113411 h 3322711"/>
              <a:gd name="connsiteX179" fmla="*/ 2454066 w 3778392"/>
              <a:gd name="connsiteY179" fmla="*/ 216724 h 3322711"/>
              <a:gd name="connsiteX180" fmla="*/ 2583180 w 3778392"/>
              <a:gd name="connsiteY180" fmla="*/ 337451 h 3322711"/>
              <a:gd name="connsiteX181" fmla="*/ 2522908 w 3778392"/>
              <a:gd name="connsiteY181" fmla="*/ 340378 h 3322711"/>
              <a:gd name="connsiteX182" fmla="*/ 2616496 w 3778392"/>
              <a:gd name="connsiteY182" fmla="*/ 484080 h 3322711"/>
              <a:gd name="connsiteX183" fmla="*/ 2653542 w 3778392"/>
              <a:gd name="connsiteY183" fmla="*/ 525201 h 3322711"/>
              <a:gd name="connsiteX184" fmla="*/ 2708976 w 3778392"/>
              <a:gd name="connsiteY184" fmla="*/ 640953 h 3322711"/>
              <a:gd name="connsiteX185" fmla="*/ 2471624 w 3778392"/>
              <a:gd name="connsiteY185" fmla="*/ 522713 h 3322711"/>
              <a:gd name="connsiteX186" fmla="*/ 2256250 w 3778392"/>
              <a:gd name="connsiteY186" fmla="*/ 455545 h 3322711"/>
              <a:gd name="connsiteX187" fmla="*/ 2080690 w 3778392"/>
              <a:gd name="connsiteY187" fmla="*/ 511445 h 3322711"/>
              <a:gd name="connsiteX188" fmla="*/ 2074744 w 3778392"/>
              <a:gd name="connsiteY188" fmla="*/ 325159 h 3322711"/>
              <a:gd name="connsiteX189" fmla="*/ 2109996 w 3778392"/>
              <a:gd name="connsiteY189" fmla="*/ 0 h 3322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</a:cxnLst>
            <a:rect l="l" t="t" r="r" b="b"/>
            <a:pathLst>
              <a:path w="3778392" h="3322711">
                <a:moveTo>
                  <a:pt x="1849142" y="2908141"/>
                </a:moveTo>
                <a:cubicBezTo>
                  <a:pt x="1819698" y="2904775"/>
                  <a:pt x="1726526" y="3160863"/>
                  <a:pt x="1622572" y="3110524"/>
                </a:cubicBezTo>
                <a:cubicBezTo>
                  <a:pt x="1575848" y="3087988"/>
                  <a:pt x="1611098" y="2994479"/>
                  <a:pt x="1617042" y="2959651"/>
                </a:cubicBezTo>
                <a:cubicBezTo>
                  <a:pt x="1633216" y="2867020"/>
                  <a:pt x="1728324" y="2932286"/>
                  <a:pt x="1791774" y="2924677"/>
                </a:cubicBezTo>
                <a:cubicBezTo>
                  <a:pt x="1773942" y="2926872"/>
                  <a:pt x="1811956" y="2922335"/>
                  <a:pt x="1791774" y="2924677"/>
                </a:cubicBezTo>
                <a:cubicBezTo>
                  <a:pt x="1810298" y="2917067"/>
                  <a:pt x="1829374" y="2911507"/>
                  <a:pt x="1849142" y="2908141"/>
                </a:cubicBezTo>
                <a:close/>
                <a:moveTo>
                  <a:pt x="3261966" y="2834639"/>
                </a:moveTo>
                <a:cubicBezTo>
                  <a:pt x="3247272" y="2841681"/>
                  <a:pt x="3261966" y="2834639"/>
                  <a:pt x="3261966" y="2834639"/>
                </a:cubicBezTo>
                <a:close/>
                <a:moveTo>
                  <a:pt x="3548440" y="2330393"/>
                </a:moveTo>
                <a:cubicBezTo>
                  <a:pt x="3560250" y="2329033"/>
                  <a:pt x="3557824" y="2333085"/>
                  <a:pt x="3557676" y="2342469"/>
                </a:cubicBezTo>
                <a:cubicBezTo>
                  <a:pt x="3557444" y="2355053"/>
                  <a:pt x="3558626" y="2365610"/>
                  <a:pt x="3570182" y="2372755"/>
                </a:cubicBezTo>
                <a:cubicBezTo>
                  <a:pt x="3590512" y="2385311"/>
                  <a:pt x="3612698" y="2389230"/>
                  <a:pt x="3612380" y="2418262"/>
                </a:cubicBezTo>
                <a:cubicBezTo>
                  <a:pt x="3612064" y="2445242"/>
                  <a:pt x="3597850" y="2467556"/>
                  <a:pt x="3587242" y="2491283"/>
                </a:cubicBezTo>
                <a:cubicBezTo>
                  <a:pt x="3582498" y="2501920"/>
                  <a:pt x="3579018" y="2513570"/>
                  <a:pt x="3585724" y="2524207"/>
                </a:cubicBezTo>
                <a:cubicBezTo>
                  <a:pt x="3591882" y="2533938"/>
                  <a:pt x="3603714" y="2537244"/>
                  <a:pt x="3611938" y="2527913"/>
                </a:cubicBezTo>
                <a:cubicBezTo>
                  <a:pt x="3598314" y="2543349"/>
                  <a:pt x="3617590" y="2521595"/>
                  <a:pt x="3611938" y="2527913"/>
                </a:cubicBezTo>
                <a:cubicBezTo>
                  <a:pt x="3618728" y="2520288"/>
                  <a:pt x="3626404" y="2506372"/>
                  <a:pt x="3625414" y="2495815"/>
                </a:cubicBezTo>
                <a:cubicBezTo>
                  <a:pt x="3640470" y="2491336"/>
                  <a:pt x="3637224" y="2519035"/>
                  <a:pt x="3635936" y="2527433"/>
                </a:cubicBezTo>
                <a:cubicBezTo>
                  <a:pt x="3633532" y="2543375"/>
                  <a:pt x="3625244" y="2556545"/>
                  <a:pt x="3621406" y="2571848"/>
                </a:cubicBezTo>
                <a:cubicBezTo>
                  <a:pt x="3617358" y="2588217"/>
                  <a:pt x="3631866" y="2598960"/>
                  <a:pt x="3644710" y="2605545"/>
                </a:cubicBezTo>
                <a:cubicBezTo>
                  <a:pt x="3671008" y="2619035"/>
                  <a:pt x="3691716" y="2615489"/>
                  <a:pt x="3716242" y="2601013"/>
                </a:cubicBezTo>
                <a:cubicBezTo>
                  <a:pt x="3736276" y="2589203"/>
                  <a:pt x="3758124" y="2576646"/>
                  <a:pt x="3778392" y="2595495"/>
                </a:cubicBezTo>
                <a:cubicBezTo>
                  <a:pt x="3762870" y="2605732"/>
                  <a:pt x="3752578" y="2622314"/>
                  <a:pt x="3741254" y="2636604"/>
                </a:cubicBezTo>
                <a:cubicBezTo>
                  <a:pt x="3729044" y="2652066"/>
                  <a:pt x="3714176" y="2665609"/>
                  <a:pt x="3698276" y="2677153"/>
                </a:cubicBezTo>
                <a:cubicBezTo>
                  <a:pt x="3667444" y="2699547"/>
                  <a:pt x="3631382" y="2706611"/>
                  <a:pt x="3597282" y="2722127"/>
                </a:cubicBezTo>
                <a:cubicBezTo>
                  <a:pt x="3591186" y="2724873"/>
                  <a:pt x="3583004" y="2727806"/>
                  <a:pt x="3581128" y="2735190"/>
                </a:cubicBezTo>
                <a:cubicBezTo>
                  <a:pt x="3579250" y="2742548"/>
                  <a:pt x="3582920" y="2750120"/>
                  <a:pt x="3577394" y="2756598"/>
                </a:cubicBezTo>
                <a:cubicBezTo>
                  <a:pt x="3567568" y="2768088"/>
                  <a:pt x="3550106" y="2775526"/>
                  <a:pt x="3538738" y="2786243"/>
                </a:cubicBezTo>
                <a:cubicBezTo>
                  <a:pt x="3525812" y="2798427"/>
                  <a:pt x="3513622" y="2811463"/>
                  <a:pt x="3499260" y="2821967"/>
                </a:cubicBezTo>
                <a:cubicBezTo>
                  <a:pt x="3482812" y="2833937"/>
                  <a:pt x="3463600" y="2842228"/>
                  <a:pt x="3446308" y="2852999"/>
                </a:cubicBezTo>
                <a:cubicBezTo>
                  <a:pt x="3420390" y="2869181"/>
                  <a:pt x="3394302" y="2887549"/>
                  <a:pt x="3366254" y="2899973"/>
                </a:cubicBezTo>
                <a:cubicBezTo>
                  <a:pt x="3355224" y="2904878"/>
                  <a:pt x="3330762" y="2899120"/>
                  <a:pt x="3326670" y="2885150"/>
                </a:cubicBezTo>
                <a:lnTo>
                  <a:pt x="3331214" y="2876101"/>
                </a:lnTo>
                <a:lnTo>
                  <a:pt x="3308008" y="2896450"/>
                </a:lnTo>
                <a:cubicBezTo>
                  <a:pt x="3301724" y="2903212"/>
                  <a:pt x="3296894" y="2910984"/>
                  <a:pt x="3293444" y="2922925"/>
                </a:cubicBezTo>
                <a:cubicBezTo>
                  <a:pt x="3291132" y="2930924"/>
                  <a:pt x="3288558" y="2932588"/>
                  <a:pt x="3282368" y="2936918"/>
                </a:cubicBezTo>
                <a:cubicBezTo>
                  <a:pt x="3261408" y="2951526"/>
                  <a:pt x="3240560" y="2966134"/>
                  <a:pt x="3219636" y="2980764"/>
                </a:cubicBezTo>
                <a:cubicBezTo>
                  <a:pt x="3177268" y="3010322"/>
                  <a:pt x="3134938" y="3039926"/>
                  <a:pt x="3092606" y="3069529"/>
                </a:cubicBezTo>
                <a:cubicBezTo>
                  <a:pt x="3092904" y="3069324"/>
                  <a:pt x="3103422" y="3082519"/>
                  <a:pt x="3104578" y="3083886"/>
                </a:cubicBezTo>
                <a:cubicBezTo>
                  <a:pt x="3109204" y="3089424"/>
                  <a:pt x="3094322" y="3095851"/>
                  <a:pt x="3091226" y="3097241"/>
                </a:cubicBezTo>
                <a:cubicBezTo>
                  <a:pt x="3081604" y="3101525"/>
                  <a:pt x="3071422" y="3101366"/>
                  <a:pt x="3061016" y="3102186"/>
                </a:cubicBezTo>
                <a:cubicBezTo>
                  <a:pt x="3045650" y="3103508"/>
                  <a:pt x="3031590" y="3108453"/>
                  <a:pt x="3017082" y="3113353"/>
                </a:cubicBezTo>
                <a:cubicBezTo>
                  <a:pt x="2993922" y="3121215"/>
                  <a:pt x="2964458" y="3124976"/>
                  <a:pt x="2945250" y="3141088"/>
                </a:cubicBezTo>
                <a:cubicBezTo>
                  <a:pt x="2923022" y="3159775"/>
                  <a:pt x="2905046" y="3183521"/>
                  <a:pt x="2882594" y="3202300"/>
                </a:cubicBezTo>
                <a:cubicBezTo>
                  <a:pt x="2831908" y="3244643"/>
                  <a:pt x="2775554" y="3276024"/>
                  <a:pt x="2718268" y="3308111"/>
                </a:cubicBezTo>
                <a:cubicBezTo>
                  <a:pt x="2692458" y="3322537"/>
                  <a:pt x="2661728" y="3326889"/>
                  <a:pt x="2632786" y="3318389"/>
                </a:cubicBezTo>
                <a:cubicBezTo>
                  <a:pt x="2620440" y="3314765"/>
                  <a:pt x="2609476" y="3307883"/>
                  <a:pt x="2599070" y="3300431"/>
                </a:cubicBezTo>
                <a:cubicBezTo>
                  <a:pt x="2597318" y="3296921"/>
                  <a:pt x="2599070" y="3288467"/>
                  <a:pt x="2599070" y="3284410"/>
                </a:cubicBezTo>
                <a:cubicBezTo>
                  <a:pt x="2573000" y="3288991"/>
                  <a:pt x="2552300" y="3288786"/>
                  <a:pt x="2525708" y="3287099"/>
                </a:cubicBezTo>
                <a:cubicBezTo>
                  <a:pt x="2526642" y="3287145"/>
                  <a:pt x="2538650" y="3266612"/>
                  <a:pt x="2543722" y="3264492"/>
                </a:cubicBezTo>
                <a:cubicBezTo>
                  <a:pt x="2561028" y="3257268"/>
                  <a:pt x="2568450" y="3248084"/>
                  <a:pt x="2581018" y="3234957"/>
                </a:cubicBezTo>
                <a:cubicBezTo>
                  <a:pt x="2595228" y="3220121"/>
                  <a:pt x="2616264" y="3212236"/>
                  <a:pt x="2633606" y="3201753"/>
                </a:cubicBezTo>
                <a:cubicBezTo>
                  <a:pt x="2655126" y="3188695"/>
                  <a:pt x="2676646" y="3175750"/>
                  <a:pt x="2698278" y="3162852"/>
                </a:cubicBezTo>
                <a:cubicBezTo>
                  <a:pt x="2715694" y="3152505"/>
                  <a:pt x="2733074" y="3142364"/>
                  <a:pt x="2749820" y="3130969"/>
                </a:cubicBezTo>
                <a:cubicBezTo>
                  <a:pt x="2767610" y="3118914"/>
                  <a:pt x="2789130" y="3115951"/>
                  <a:pt x="2808972" y="3108841"/>
                </a:cubicBezTo>
                <a:cubicBezTo>
                  <a:pt x="2855666" y="3092159"/>
                  <a:pt x="2900942" y="3069483"/>
                  <a:pt x="2946444" y="3049793"/>
                </a:cubicBezTo>
                <a:cubicBezTo>
                  <a:pt x="2962854" y="3042706"/>
                  <a:pt x="2978630" y="3034525"/>
                  <a:pt x="2994108" y="3025568"/>
                </a:cubicBezTo>
                <a:cubicBezTo>
                  <a:pt x="3006640" y="3018321"/>
                  <a:pt x="3022864" y="3015336"/>
                  <a:pt x="3034424" y="3007314"/>
                </a:cubicBezTo>
                <a:cubicBezTo>
                  <a:pt x="3041100" y="3002665"/>
                  <a:pt x="3047852" y="2995988"/>
                  <a:pt x="3054006" y="2991521"/>
                </a:cubicBezTo>
                <a:cubicBezTo>
                  <a:pt x="3068066" y="2981403"/>
                  <a:pt x="3075562" y="2964128"/>
                  <a:pt x="3088130" y="2952574"/>
                </a:cubicBezTo>
                <a:cubicBezTo>
                  <a:pt x="3100848" y="2940792"/>
                  <a:pt x="3118378" y="2933750"/>
                  <a:pt x="3134676" y="2928394"/>
                </a:cubicBezTo>
                <a:cubicBezTo>
                  <a:pt x="3150862" y="2923062"/>
                  <a:pt x="3161678" y="2911462"/>
                  <a:pt x="3174770" y="2900477"/>
                </a:cubicBezTo>
                <a:cubicBezTo>
                  <a:pt x="3186816" y="2890313"/>
                  <a:pt x="3188046" y="2873654"/>
                  <a:pt x="3202032" y="2864288"/>
                </a:cubicBezTo>
                <a:cubicBezTo>
                  <a:pt x="3220232" y="2852096"/>
                  <a:pt x="3242200" y="2844119"/>
                  <a:pt x="3261966" y="2834639"/>
                </a:cubicBezTo>
                <a:cubicBezTo>
                  <a:pt x="3257082" y="2855127"/>
                  <a:pt x="3252158" y="2875592"/>
                  <a:pt x="3247236" y="2896079"/>
                </a:cubicBezTo>
                <a:cubicBezTo>
                  <a:pt x="3263086" y="2889220"/>
                  <a:pt x="3278862" y="2882337"/>
                  <a:pt x="3294676" y="2875500"/>
                </a:cubicBezTo>
                <a:cubicBezTo>
                  <a:pt x="3304260" y="2871319"/>
                  <a:pt x="3309324" y="2868168"/>
                  <a:pt x="3314038" y="2867704"/>
                </a:cubicBezTo>
                <a:lnTo>
                  <a:pt x="3331260" y="2876006"/>
                </a:lnTo>
                <a:lnTo>
                  <a:pt x="3332438" y="2873661"/>
                </a:lnTo>
                <a:cubicBezTo>
                  <a:pt x="3345326" y="2860957"/>
                  <a:pt x="3375090" y="2845981"/>
                  <a:pt x="3381354" y="2841082"/>
                </a:cubicBezTo>
                <a:cubicBezTo>
                  <a:pt x="3397676" y="2828339"/>
                  <a:pt x="3425808" y="2814103"/>
                  <a:pt x="3426378" y="2790082"/>
                </a:cubicBezTo>
                <a:cubicBezTo>
                  <a:pt x="3427138" y="2761743"/>
                  <a:pt x="3373088" y="2749267"/>
                  <a:pt x="3378570" y="2722447"/>
                </a:cubicBezTo>
                <a:cubicBezTo>
                  <a:pt x="3382936" y="2701546"/>
                  <a:pt x="3423342" y="2700933"/>
                  <a:pt x="3438252" y="2692988"/>
                </a:cubicBezTo>
                <a:cubicBezTo>
                  <a:pt x="3463664" y="2679419"/>
                  <a:pt x="3477688" y="2658651"/>
                  <a:pt x="3497426" y="2638603"/>
                </a:cubicBezTo>
                <a:cubicBezTo>
                  <a:pt x="3546984" y="2588163"/>
                  <a:pt x="3549304" y="2526287"/>
                  <a:pt x="3540004" y="2459878"/>
                </a:cubicBezTo>
                <a:cubicBezTo>
                  <a:pt x="3536694" y="2436391"/>
                  <a:pt x="3523556" y="2400374"/>
                  <a:pt x="3540680" y="2381446"/>
                </a:cubicBezTo>
                <a:cubicBezTo>
                  <a:pt x="3549558" y="2371582"/>
                  <a:pt x="3542114" y="2348228"/>
                  <a:pt x="3540574" y="2336471"/>
                </a:cubicBezTo>
                <a:cubicBezTo>
                  <a:pt x="3539710" y="2329753"/>
                  <a:pt x="3538738" y="2331566"/>
                  <a:pt x="3548440" y="2330393"/>
                </a:cubicBezTo>
                <a:close/>
                <a:moveTo>
                  <a:pt x="51152" y="1769618"/>
                </a:moveTo>
                <a:lnTo>
                  <a:pt x="51216" y="1769741"/>
                </a:lnTo>
                <a:lnTo>
                  <a:pt x="51274" y="1769979"/>
                </a:lnTo>
                <a:close/>
                <a:moveTo>
                  <a:pt x="46258" y="1760425"/>
                </a:moveTo>
                <a:cubicBezTo>
                  <a:pt x="47502" y="1760754"/>
                  <a:pt x="48738" y="1763004"/>
                  <a:pt x="50020" y="1766274"/>
                </a:cubicBezTo>
                <a:lnTo>
                  <a:pt x="51152" y="1769618"/>
                </a:lnTo>
                <a:close/>
                <a:moveTo>
                  <a:pt x="2638296" y="1694404"/>
                </a:moveTo>
                <a:cubicBezTo>
                  <a:pt x="2638672" y="1695131"/>
                  <a:pt x="2645698" y="1709317"/>
                  <a:pt x="2640824" y="1699549"/>
                </a:cubicBezTo>
                <a:cubicBezTo>
                  <a:pt x="2638786" y="1695415"/>
                  <a:pt x="2638172" y="1694162"/>
                  <a:pt x="2638296" y="1694404"/>
                </a:cubicBezTo>
                <a:close/>
                <a:moveTo>
                  <a:pt x="155442" y="1489411"/>
                </a:moveTo>
                <a:lnTo>
                  <a:pt x="165142" y="1489411"/>
                </a:lnTo>
                <a:lnTo>
                  <a:pt x="155612" y="1492461"/>
                </a:lnTo>
                <a:close/>
                <a:moveTo>
                  <a:pt x="154960" y="1480725"/>
                </a:moveTo>
                <a:lnTo>
                  <a:pt x="155442" y="1489411"/>
                </a:lnTo>
                <a:lnTo>
                  <a:pt x="154636" y="1489411"/>
                </a:lnTo>
                <a:cubicBezTo>
                  <a:pt x="154948" y="1481143"/>
                  <a:pt x="154922" y="1479140"/>
                  <a:pt x="154960" y="1480725"/>
                </a:cubicBezTo>
                <a:close/>
                <a:moveTo>
                  <a:pt x="2178392" y="655248"/>
                </a:moveTo>
                <a:cubicBezTo>
                  <a:pt x="2186128" y="659842"/>
                  <a:pt x="2192816" y="682787"/>
                  <a:pt x="2201370" y="734315"/>
                </a:cubicBezTo>
                <a:cubicBezTo>
                  <a:pt x="2209802" y="785972"/>
                  <a:pt x="2214916" y="838214"/>
                  <a:pt x="2223350" y="889725"/>
                </a:cubicBezTo>
                <a:cubicBezTo>
                  <a:pt x="2233026" y="948844"/>
                  <a:pt x="2249614" y="901285"/>
                  <a:pt x="2281548" y="903919"/>
                </a:cubicBezTo>
                <a:cubicBezTo>
                  <a:pt x="2359374" y="909919"/>
                  <a:pt x="2309194" y="1225859"/>
                  <a:pt x="2347900" y="1276052"/>
                </a:cubicBezTo>
                <a:cubicBezTo>
                  <a:pt x="2368222" y="1302539"/>
                  <a:pt x="2493050" y="1327855"/>
                  <a:pt x="2476184" y="1377902"/>
                </a:cubicBezTo>
                <a:cubicBezTo>
                  <a:pt x="2468168" y="1401170"/>
                  <a:pt x="2522494" y="1521312"/>
                  <a:pt x="2519038" y="1524970"/>
                </a:cubicBezTo>
                <a:cubicBezTo>
                  <a:pt x="2521112" y="1516337"/>
                  <a:pt x="2523048" y="1507703"/>
                  <a:pt x="2525120" y="1499069"/>
                </a:cubicBezTo>
                <a:cubicBezTo>
                  <a:pt x="2586222" y="1496727"/>
                  <a:pt x="2560094" y="1575603"/>
                  <a:pt x="2567974" y="1607065"/>
                </a:cubicBezTo>
                <a:cubicBezTo>
                  <a:pt x="2578618" y="1649356"/>
                  <a:pt x="2623130" y="1663697"/>
                  <a:pt x="2640824" y="1699549"/>
                </a:cubicBezTo>
                <a:cubicBezTo>
                  <a:pt x="2666676" y="1751791"/>
                  <a:pt x="2670822" y="1830667"/>
                  <a:pt x="2635572" y="1880275"/>
                </a:cubicBezTo>
                <a:cubicBezTo>
                  <a:pt x="2623684" y="1897103"/>
                  <a:pt x="2640548" y="1961784"/>
                  <a:pt x="2638198" y="1984759"/>
                </a:cubicBezTo>
                <a:cubicBezTo>
                  <a:pt x="2631148" y="2051196"/>
                  <a:pt x="2540464" y="2091292"/>
                  <a:pt x="2530788" y="2157729"/>
                </a:cubicBezTo>
                <a:cubicBezTo>
                  <a:pt x="2523324" y="2209239"/>
                  <a:pt x="2453928" y="2279480"/>
                  <a:pt x="2411076" y="2305382"/>
                </a:cubicBezTo>
                <a:cubicBezTo>
                  <a:pt x="2281686" y="2383964"/>
                  <a:pt x="2198328" y="2537032"/>
                  <a:pt x="2103774" y="2650735"/>
                </a:cubicBezTo>
                <a:cubicBezTo>
                  <a:pt x="2060784" y="2702392"/>
                  <a:pt x="1991250" y="2686734"/>
                  <a:pt x="1931808" y="2712197"/>
                </a:cubicBezTo>
                <a:cubicBezTo>
                  <a:pt x="1909690" y="2721709"/>
                  <a:pt x="1823430" y="2785657"/>
                  <a:pt x="1805460" y="2783901"/>
                </a:cubicBezTo>
                <a:cubicBezTo>
                  <a:pt x="1766754" y="2780535"/>
                  <a:pt x="1773804" y="2720099"/>
                  <a:pt x="1770210" y="2705758"/>
                </a:cubicBezTo>
                <a:cubicBezTo>
                  <a:pt x="1767582" y="2695221"/>
                  <a:pt x="1657960" y="2765317"/>
                  <a:pt x="1642756" y="2762683"/>
                </a:cubicBezTo>
                <a:cubicBezTo>
                  <a:pt x="1603358" y="2755805"/>
                  <a:pt x="1525944" y="2724343"/>
                  <a:pt x="1492216" y="2700929"/>
                </a:cubicBezTo>
                <a:cubicBezTo>
                  <a:pt x="1441896" y="2665808"/>
                  <a:pt x="1510186" y="2595274"/>
                  <a:pt x="1497882" y="2548885"/>
                </a:cubicBezTo>
                <a:cubicBezTo>
                  <a:pt x="1490004" y="2518301"/>
                  <a:pt x="1432774" y="2528252"/>
                  <a:pt x="1431530" y="2519472"/>
                </a:cubicBezTo>
                <a:cubicBezTo>
                  <a:pt x="1429870" y="2507911"/>
                  <a:pt x="1511706" y="2438401"/>
                  <a:pt x="1465950" y="2418061"/>
                </a:cubicBezTo>
                <a:cubicBezTo>
                  <a:pt x="1472308" y="2420841"/>
                  <a:pt x="1385634" y="2497814"/>
                  <a:pt x="1353840" y="2495619"/>
                </a:cubicBezTo>
                <a:cubicBezTo>
                  <a:pt x="1378170" y="2460205"/>
                  <a:pt x="1416324" y="2437670"/>
                  <a:pt x="1444662" y="2396988"/>
                </a:cubicBezTo>
                <a:cubicBezTo>
                  <a:pt x="1466642" y="2365672"/>
                  <a:pt x="1475350" y="2331869"/>
                  <a:pt x="1491800" y="2303772"/>
                </a:cubicBezTo>
                <a:cubicBezTo>
                  <a:pt x="1448948" y="2377525"/>
                  <a:pt x="1347066" y="2416158"/>
                  <a:pt x="1284860" y="2472351"/>
                </a:cubicBezTo>
                <a:cubicBezTo>
                  <a:pt x="1282924" y="2444401"/>
                  <a:pt x="1295780" y="2365672"/>
                  <a:pt x="1273940" y="2339771"/>
                </a:cubicBezTo>
                <a:cubicBezTo>
                  <a:pt x="1258456" y="2321186"/>
                  <a:pt x="1265092" y="2275822"/>
                  <a:pt x="1249886" y="2269090"/>
                </a:cubicBezTo>
                <a:cubicBezTo>
                  <a:pt x="1164456" y="2231189"/>
                  <a:pt x="1084140" y="2212312"/>
                  <a:pt x="991798" y="2217287"/>
                </a:cubicBezTo>
                <a:cubicBezTo>
                  <a:pt x="875126" y="2223287"/>
                  <a:pt x="758178" y="2290748"/>
                  <a:pt x="643994" y="2310943"/>
                </a:cubicBezTo>
                <a:cubicBezTo>
                  <a:pt x="586764" y="2321186"/>
                  <a:pt x="580958" y="2388501"/>
                  <a:pt x="518198" y="2390842"/>
                </a:cubicBezTo>
                <a:cubicBezTo>
                  <a:pt x="464700" y="2393037"/>
                  <a:pt x="410650" y="2384549"/>
                  <a:pt x="357014" y="2386891"/>
                </a:cubicBezTo>
                <a:cubicBezTo>
                  <a:pt x="270340" y="2390549"/>
                  <a:pt x="198596" y="2470303"/>
                  <a:pt x="106114" y="2480253"/>
                </a:cubicBezTo>
                <a:cubicBezTo>
                  <a:pt x="70726" y="2484058"/>
                  <a:pt x="-10142" y="2419378"/>
                  <a:pt x="1054" y="2381915"/>
                </a:cubicBezTo>
                <a:cubicBezTo>
                  <a:pt x="7828" y="2359673"/>
                  <a:pt x="46258" y="2367721"/>
                  <a:pt x="63400" y="2334210"/>
                </a:cubicBezTo>
                <a:cubicBezTo>
                  <a:pt x="99894" y="2263529"/>
                  <a:pt x="103350" y="2216702"/>
                  <a:pt x="88558" y="2142363"/>
                </a:cubicBezTo>
                <a:cubicBezTo>
                  <a:pt x="77638" y="2088219"/>
                  <a:pt x="107358" y="2041098"/>
                  <a:pt x="88558" y="1985198"/>
                </a:cubicBezTo>
                <a:cubicBezTo>
                  <a:pt x="80678" y="1962040"/>
                  <a:pt x="67824" y="1848996"/>
                  <a:pt x="56640" y="1792562"/>
                </a:cubicBezTo>
                <a:lnTo>
                  <a:pt x="51274" y="1769979"/>
                </a:lnTo>
                <a:lnTo>
                  <a:pt x="54068" y="1778242"/>
                </a:lnTo>
                <a:cubicBezTo>
                  <a:pt x="56936" y="1787058"/>
                  <a:pt x="60220" y="1796351"/>
                  <a:pt x="64368" y="1798912"/>
                </a:cubicBezTo>
                <a:cubicBezTo>
                  <a:pt x="75980" y="1806082"/>
                  <a:pt x="71140" y="1765108"/>
                  <a:pt x="71002" y="1765693"/>
                </a:cubicBezTo>
                <a:cubicBezTo>
                  <a:pt x="74182" y="1750182"/>
                  <a:pt x="96714" y="1834471"/>
                  <a:pt x="113442" y="1814423"/>
                </a:cubicBezTo>
                <a:cubicBezTo>
                  <a:pt x="159750" y="1758669"/>
                  <a:pt x="49990" y="1682428"/>
                  <a:pt x="118418" y="1611455"/>
                </a:cubicBezTo>
                <a:cubicBezTo>
                  <a:pt x="137772" y="1591352"/>
                  <a:pt x="126114" y="1512989"/>
                  <a:pt x="151698" y="1493713"/>
                </a:cubicBezTo>
                <a:lnTo>
                  <a:pt x="155612" y="1492461"/>
                </a:lnTo>
                <a:lnTo>
                  <a:pt x="155672" y="1493563"/>
                </a:lnTo>
                <a:cubicBezTo>
                  <a:pt x="156812" y="1505727"/>
                  <a:pt x="159820" y="1521532"/>
                  <a:pt x="167906" y="1519556"/>
                </a:cubicBezTo>
                <a:cubicBezTo>
                  <a:pt x="209516" y="1509020"/>
                  <a:pt x="286790" y="1426925"/>
                  <a:pt x="324944" y="1399414"/>
                </a:cubicBezTo>
                <a:cubicBezTo>
                  <a:pt x="361300" y="1373366"/>
                  <a:pt x="401526" y="1394146"/>
                  <a:pt x="444104" y="1373220"/>
                </a:cubicBezTo>
                <a:cubicBezTo>
                  <a:pt x="458480" y="1366195"/>
                  <a:pt x="512254" y="1335319"/>
                  <a:pt x="528152" y="1336489"/>
                </a:cubicBezTo>
                <a:cubicBezTo>
                  <a:pt x="645930" y="1344830"/>
                  <a:pt x="649108" y="1291271"/>
                  <a:pt x="712560" y="1232005"/>
                </a:cubicBezTo>
                <a:cubicBezTo>
                  <a:pt x="720024" y="1224981"/>
                  <a:pt x="811952" y="1059182"/>
                  <a:pt x="817620" y="1070450"/>
                </a:cubicBezTo>
                <a:cubicBezTo>
                  <a:pt x="827434" y="1095620"/>
                  <a:pt x="836972" y="1120497"/>
                  <a:pt x="848170" y="1145081"/>
                </a:cubicBezTo>
                <a:cubicBezTo>
                  <a:pt x="851626" y="1131033"/>
                  <a:pt x="854944" y="1116839"/>
                  <a:pt x="858262" y="1102644"/>
                </a:cubicBezTo>
                <a:cubicBezTo>
                  <a:pt x="876784" y="1140545"/>
                  <a:pt x="820798" y="1035622"/>
                  <a:pt x="888950" y="1054938"/>
                </a:cubicBezTo>
                <a:cubicBezTo>
                  <a:pt x="934568" y="1067816"/>
                  <a:pt x="908302" y="1001965"/>
                  <a:pt x="946594" y="981477"/>
                </a:cubicBezTo>
                <a:cubicBezTo>
                  <a:pt x="995530" y="955283"/>
                  <a:pt x="1179386" y="765924"/>
                  <a:pt x="1184224" y="955430"/>
                </a:cubicBezTo>
                <a:cubicBezTo>
                  <a:pt x="1184224" y="935821"/>
                  <a:pt x="1295504" y="959673"/>
                  <a:pt x="1287624" y="936259"/>
                </a:cubicBezTo>
                <a:cubicBezTo>
                  <a:pt x="1268962" y="880213"/>
                  <a:pt x="1336008" y="797386"/>
                  <a:pt x="1388952" y="762266"/>
                </a:cubicBezTo>
                <a:cubicBezTo>
                  <a:pt x="1443970" y="725974"/>
                  <a:pt x="1560366" y="766070"/>
                  <a:pt x="1462908" y="687195"/>
                </a:cubicBezTo>
                <a:cubicBezTo>
                  <a:pt x="1449500" y="676366"/>
                  <a:pt x="1494150" y="660855"/>
                  <a:pt x="1511844" y="678708"/>
                </a:cubicBezTo>
                <a:cubicBezTo>
                  <a:pt x="1532442" y="699048"/>
                  <a:pt x="1556356" y="714560"/>
                  <a:pt x="1583728" y="725243"/>
                </a:cubicBezTo>
                <a:cubicBezTo>
                  <a:pt x="1590778" y="728608"/>
                  <a:pt x="1669020" y="757437"/>
                  <a:pt x="1675240" y="756120"/>
                </a:cubicBezTo>
                <a:cubicBezTo>
                  <a:pt x="1715606" y="746900"/>
                  <a:pt x="1747124" y="706219"/>
                  <a:pt x="1782374" y="752461"/>
                </a:cubicBezTo>
                <a:cubicBezTo>
                  <a:pt x="1802834" y="779533"/>
                  <a:pt x="1711320" y="827824"/>
                  <a:pt x="1711320" y="862945"/>
                </a:cubicBezTo>
                <a:cubicBezTo>
                  <a:pt x="1711320" y="934503"/>
                  <a:pt x="1646350" y="930845"/>
                  <a:pt x="1708280" y="1001525"/>
                </a:cubicBezTo>
                <a:cubicBezTo>
                  <a:pt x="1727356" y="1023330"/>
                  <a:pt x="1808086" y="1074840"/>
                  <a:pt x="1834628" y="1088010"/>
                </a:cubicBezTo>
                <a:cubicBezTo>
                  <a:pt x="1888126" y="1114643"/>
                  <a:pt x="1914114" y="1189421"/>
                  <a:pt x="1987242" y="1154008"/>
                </a:cubicBezTo>
                <a:cubicBezTo>
                  <a:pt x="2065344" y="1116253"/>
                  <a:pt x="2071428" y="951478"/>
                  <a:pt x="2078340" y="879920"/>
                </a:cubicBezTo>
                <a:cubicBezTo>
                  <a:pt x="2081656" y="845092"/>
                  <a:pt x="2098936" y="764900"/>
                  <a:pt x="2117460" y="737827"/>
                </a:cubicBezTo>
                <a:cubicBezTo>
                  <a:pt x="2149686" y="690908"/>
                  <a:pt x="2165496" y="647591"/>
                  <a:pt x="2178392" y="655248"/>
                </a:cubicBezTo>
                <a:close/>
                <a:moveTo>
                  <a:pt x="2679946" y="281258"/>
                </a:moveTo>
                <a:cubicBezTo>
                  <a:pt x="2668748" y="276868"/>
                  <a:pt x="2714920" y="294868"/>
                  <a:pt x="2679946" y="281258"/>
                </a:cubicBezTo>
                <a:close/>
                <a:moveTo>
                  <a:pt x="2748096" y="27950"/>
                </a:moveTo>
                <a:cubicBezTo>
                  <a:pt x="2791226" y="47559"/>
                  <a:pt x="2975772" y="139312"/>
                  <a:pt x="2900434" y="206041"/>
                </a:cubicBezTo>
                <a:cubicBezTo>
                  <a:pt x="2890896" y="196237"/>
                  <a:pt x="2886610" y="183798"/>
                  <a:pt x="2887716" y="168726"/>
                </a:cubicBezTo>
                <a:cubicBezTo>
                  <a:pt x="2890066" y="246430"/>
                  <a:pt x="2739112" y="304233"/>
                  <a:pt x="2679946" y="281258"/>
                </a:cubicBezTo>
                <a:cubicBezTo>
                  <a:pt x="2668748" y="276868"/>
                  <a:pt x="2603500" y="254186"/>
                  <a:pt x="2608062" y="241309"/>
                </a:cubicBezTo>
                <a:cubicBezTo>
                  <a:pt x="2695290" y="233406"/>
                  <a:pt x="2740908" y="231797"/>
                  <a:pt x="2816662" y="198725"/>
                </a:cubicBezTo>
                <a:cubicBezTo>
                  <a:pt x="2829656" y="193018"/>
                  <a:pt x="2835600" y="86046"/>
                  <a:pt x="2883016" y="154677"/>
                </a:cubicBezTo>
                <a:cubicBezTo>
                  <a:pt x="2857856" y="87948"/>
                  <a:pt x="2773532" y="88387"/>
                  <a:pt x="2748096" y="27950"/>
                </a:cubicBezTo>
                <a:close/>
                <a:moveTo>
                  <a:pt x="2109996" y="0"/>
                </a:moveTo>
                <a:cubicBezTo>
                  <a:pt x="2151190" y="4975"/>
                  <a:pt x="2367254" y="75217"/>
                  <a:pt x="2375686" y="113411"/>
                </a:cubicBezTo>
                <a:cubicBezTo>
                  <a:pt x="2410660" y="103752"/>
                  <a:pt x="2472038" y="184676"/>
                  <a:pt x="2454066" y="216724"/>
                </a:cubicBezTo>
                <a:cubicBezTo>
                  <a:pt x="2510882" y="211017"/>
                  <a:pt x="2598248" y="277015"/>
                  <a:pt x="2583180" y="337451"/>
                </a:cubicBezTo>
                <a:cubicBezTo>
                  <a:pt x="2563136" y="340378"/>
                  <a:pt x="2542538" y="337012"/>
                  <a:pt x="2522908" y="340378"/>
                </a:cubicBezTo>
                <a:cubicBezTo>
                  <a:pt x="2530512" y="361743"/>
                  <a:pt x="2608200" y="482032"/>
                  <a:pt x="2616496" y="484080"/>
                </a:cubicBezTo>
                <a:cubicBezTo>
                  <a:pt x="2641930" y="481154"/>
                  <a:pt x="2666814" y="493739"/>
                  <a:pt x="2653542" y="525201"/>
                </a:cubicBezTo>
                <a:cubicBezTo>
                  <a:pt x="2691972" y="525786"/>
                  <a:pt x="2790258" y="640953"/>
                  <a:pt x="2708976" y="640953"/>
                </a:cubicBezTo>
                <a:cubicBezTo>
                  <a:pt x="2635296" y="640953"/>
                  <a:pt x="2506736" y="577443"/>
                  <a:pt x="2471624" y="522713"/>
                </a:cubicBezTo>
                <a:cubicBezTo>
                  <a:pt x="2405684" y="440180"/>
                  <a:pt x="2364628" y="379889"/>
                  <a:pt x="2256250" y="455545"/>
                </a:cubicBezTo>
                <a:cubicBezTo>
                  <a:pt x="2301454" y="546127"/>
                  <a:pt x="2129348" y="541737"/>
                  <a:pt x="2080690" y="511445"/>
                </a:cubicBezTo>
                <a:cubicBezTo>
                  <a:pt x="2092162" y="464032"/>
                  <a:pt x="2114834" y="359695"/>
                  <a:pt x="2074744" y="325159"/>
                </a:cubicBezTo>
                <a:cubicBezTo>
                  <a:pt x="2129210" y="245991"/>
                  <a:pt x="2104052" y="94533"/>
                  <a:pt x="210999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8" name="Shape 6492">
            <a:extLst>
              <a:ext uri="{FF2B5EF4-FFF2-40B4-BE49-F238E27FC236}">
                <a16:creationId xmlns:a16="http://schemas.microsoft.com/office/drawing/2014/main" id="{06DB1B97-3715-3D46-8E71-FBC7E4279C04}"/>
              </a:ext>
            </a:extLst>
          </p:cNvPr>
          <p:cNvSpPr/>
          <p:nvPr/>
        </p:nvSpPr>
        <p:spPr>
          <a:xfrm>
            <a:off x="2896218" y="3859166"/>
            <a:ext cx="1576230" cy="2570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6" h="21346" extrusionOk="0">
                <a:moveTo>
                  <a:pt x="14907" y="13611"/>
                </a:moveTo>
                <a:cubicBezTo>
                  <a:pt x="14908" y="13576"/>
                  <a:pt x="14915" y="13542"/>
                  <a:pt x="14927" y="13508"/>
                </a:cubicBezTo>
                <a:cubicBezTo>
                  <a:pt x="14945" y="13527"/>
                  <a:pt x="14935" y="13561"/>
                  <a:pt x="14907" y="13611"/>
                </a:cubicBezTo>
                <a:cubicBezTo>
                  <a:pt x="14911" y="13596"/>
                  <a:pt x="14935" y="13561"/>
                  <a:pt x="14907" y="13611"/>
                </a:cubicBezTo>
                <a:close/>
                <a:moveTo>
                  <a:pt x="13846" y="3906"/>
                </a:moveTo>
                <a:cubicBezTo>
                  <a:pt x="13745" y="4068"/>
                  <a:pt x="13727" y="4129"/>
                  <a:pt x="13495" y="4231"/>
                </a:cubicBezTo>
                <a:cubicBezTo>
                  <a:pt x="13568" y="4090"/>
                  <a:pt x="13714" y="3995"/>
                  <a:pt x="13864" y="3877"/>
                </a:cubicBezTo>
                <a:lnTo>
                  <a:pt x="13846" y="3906"/>
                </a:lnTo>
                <a:cubicBezTo>
                  <a:pt x="13827" y="3937"/>
                  <a:pt x="13846" y="3906"/>
                  <a:pt x="13846" y="3906"/>
                </a:cubicBezTo>
                <a:close/>
                <a:moveTo>
                  <a:pt x="12475" y="14778"/>
                </a:moveTo>
                <a:cubicBezTo>
                  <a:pt x="12516" y="14778"/>
                  <a:pt x="12564" y="14776"/>
                  <a:pt x="12595" y="14795"/>
                </a:cubicBezTo>
                <a:cubicBezTo>
                  <a:pt x="12555" y="14785"/>
                  <a:pt x="12514" y="14778"/>
                  <a:pt x="12475" y="14778"/>
                </a:cubicBezTo>
                <a:cubicBezTo>
                  <a:pt x="12476" y="14778"/>
                  <a:pt x="12514" y="14778"/>
                  <a:pt x="12475" y="14778"/>
                </a:cubicBezTo>
                <a:close/>
                <a:moveTo>
                  <a:pt x="7113" y="17141"/>
                </a:moveTo>
                <a:cubicBezTo>
                  <a:pt x="7109" y="17139"/>
                  <a:pt x="7101" y="17127"/>
                  <a:pt x="7096" y="17118"/>
                </a:cubicBezTo>
                <a:cubicBezTo>
                  <a:pt x="7113" y="17112"/>
                  <a:pt x="7129" y="17104"/>
                  <a:pt x="7143" y="17096"/>
                </a:cubicBezTo>
                <a:cubicBezTo>
                  <a:pt x="7135" y="17114"/>
                  <a:pt x="7137" y="17132"/>
                  <a:pt x="7149" y="17150"/>
                </a:cubicBezTo>
                <a:lnTo>
                  <a:pt x="7113" y="17141"/>
                </a:lnTo>
                <a:cubicBezTo>
                  <a:pt x="7109" y="17139"/>
                  <a:pt x="7113" y="17141"/>
                  <a:pt x="7113" y="17141"/>
                </a:cubicBezTo>
                <a:close/>
                <a:moveTo>
                  <a:pt x="4271" y="153"/>
                </a:moveTo>
                <a:cubicBezTo>
                  <a:pt x="4271" y="153"/>
                  <a:pt x="4274" y="153"/>
                  <a:pt x="4271" y="153"/>
                </a:cubicBezTo>
                <a:cubicBezTo>
                  <a:pt x="4271" y="153"/>
                  <a:pt x="4271" y="153"/>
                  <a:pt x="4271" y="153"/>
                </a:cubicBezTo>
                <a:close/>
                <a:moveTo>
                  <a:pt x="21083" y="5876"/>
                </a:moveTo>
                <a:cubicBezTo>
                  <a:pt x="20878" y="5351"/>
                  <a:pt x="20177" y="5444"/>
                  <a:pt x="19555" y="5083"/>
                </a:cubicBezTo>
                <a:cubicBezTo>
                  <a:pt x="19066" y="4799"/>
                  <a:pt x="18685" y="4740"/>
                  <a:pt x="18023" y="4717"/>
                </a:cubicBezTo>
                <a:cubicBezTo>
                  <a:pt x="17537" y="4700"/>
                  <a:pt x="17283" y="4482"/>
                  <a:pt x="16812" y="4685"/>
                </a:cubicBezTo>
                <a:cubicBezTo>
                  <a:pt x="16950" y="4215"/>
                  <a:pt x="15462" y="3995"/>
                  <a:pt x="14945" y="4103"/>
                </a:cubicBezTo>
                <a:cubicBezTo>
                  <a:pt x="14955" y="4083"/>
                  <a:pt x="15053" y="3900"/>
                  <a:pt x="15053" y="3900"/>
                </a:cubicBezTo>
                <a:cubicBezTo>
                  <a:pt x="14663" y="3887"/>
                  <a:pt x="14273" y="3873"/>
                  <a:pt x="13883" y="3862"/>
                </a:cubicBezTo>
                <a:cubicBezTo>
                  <a:pt x="14117" y="3655"/>
                  <a:pt x="14501" y="3533"/>
                  <a:pt x="14274" y="3246"/>
                </a:cubicBezTo>
                <a:cubicBezTo>
                  <a:pt x="13791" y="3298"/>
                  <a:pt x="13738" y="2329"/>
                  <a:pt x="13421" y="2513"/>
                </a:cubicBezTo>
                <a:cubicBezTo>
                  <a:pt x="13222" y="2341"/>
                  <a:pt x="12877" y="2206"/>
                  <a:pt x="12575" y="2135"/>
                </a:cubicBezTo>
                <a:cubicBezTo>
                  <a:pt x="12586" y="2119"/>
                  <a:pt x="12595" y="2102"/>
                  <a:pt x="12600" y="2085"/>
                </a:cubicBezTo>
                <a:cubicBezTo>
                  <a:pt x="12472" y="2018"/>
                  <a:pt x="11718" y="1855"/>
                  <a:pt x="11552" y="2009"/>
                </a:cubicBezTo>
                <a:cubicBezTo>
                  <a:pt x="11407" y="1950"/>
                  <a:pt x="11152" y="1951"/>
                  <a:pt x="10982" y="1957"/>
                </a:cubicBezTo>
                <a:lnTo>
                  <a:pt x="10971" y="1915"/>
                </a:lnTo>
                <a:lnTo>
                  <a:pt x="10942" y="1935"/>
                </a:lnTo>
                <a:cubicBezTo>
                  <a:pt x="10847" y="1887"/>
                  <a:pt x="10590" y="1730"/>
                  <a:pt x="10461" y="1730"/>
                </a:cubicBezTo>
                <a:cubicBezTo>
                  <a:pt x="10603" y="1730"/>
                  <a:pt x="10202" y="1408"/>
                  <a:pt x="10132" y="1370"/>
                </a:cubicBezTo>
                <a:cubicBezTo>
                  <a:pt x="10175" y="1376"/>
                  <a:pt x="10205" y="1380"/>
                  <a:pt x="10205" y="1380"/>
                </a:cubicBezTo>
                <a:cubicBezTo>
                  <a:pt x="9946" y="1224"/>
                  <a:pt x="9692" y="1045"/>
                  <a:pt x="9292" y="1115"/>
                </a:cubicBezTo>
                <a:cubicBezTo>
                  <a:pt x="9308" y="1100"/>
                  <a:pt x="9312" y="1069"/>
                  <a:pt x="9318" y="1047"/>
                </a:cubicBezTo>
                <a:cubicBezTo>
                  <a:pt x="9756" y="901"/>
                  <a:pt x="8958" y="655"/>
                  <a:pt x="8719" y="691"/>
                </a:cubicBezTo>
                <a:cubicBezTo>
                  <a:pt x="8697" y="649"/>
                  <a:pt x="8672" y="637"/>
                  <a:pt x="8622" y="605"/>
                </a:cubicBezTo>
                <a:cubicBezTo>
                  <a:pt x="8595" y="615"/>
                  <a:pt x="8857" y="603"/>
                  <a:pt x="8946" y="583"/>
                </a:cubicBezTo>
                <a:lnTo>
                  <a:pt x="8946" y="424"/>
                </a:lnTo>
                <a:cubicBezTo>
                  <a:pt x="8584" y="419"/>
                  <a:pt x="8041" y="370"/>
                  <a:pt x="7753" y="527"/>
                </a:cubicBezTo>
                <a:cubicBezTo>
                  <a:pt x="7325" y="761"/>
                  <a:pt x="7238" y="462"/>
                  <a:pt x="6865" y="462"/>
                </a:cubicBezTo>
                <a:cubicBezTo>
                  <a:pt x="6651" y="462"/>
                  <a:pt x="6162" y="582"/>
                  <a:pt x="6100" y="423"/>
                </a:cubicBezTo>
                <a:cubicBezTo>
                  <a:pt x="6035" y="257"/>
                  <a:pt x="5794" y="173"/>
                  <a:pt x="5530" y="201"/>
                </a:cubicBezTo>
                <a:cubicBezTo>
                  <a:pt x="5798" y="201"/>
                  <a:pt x="4516" y="-254"/>
                  <a:pt x="5126" y="246"/>
                </a:cubicBezTo>
                <a:cubicBezTo>
                  <a:pt x="4964" y="310"/>
                  <a:pt x="4729" y="281"/>
                  <a:pt x="4573" y="365"/>
                </a:cubicBezTo>
                <a:cubicBezTo>
                  <a:pt x="4569" y="357"/>
                  <a:pt x="4565" y="351"/>
                  <a:pt x="4561" y="344"/>
                </a:cubicBezTo>
                <a:cubicBezTo>
                  <a:pt x="4686" y="310"/>
                  <a:pt x="4802" y="265"/>
                  <a:pt x="4906" y="212"/>
                </a:cubicBezTo>
                <a:cubicBezTo>
                  <a:pt x="4915" y="-229"/>
                  <a:pt x="4397" y="153"/>
                  <a:pt x="4270" y="153"/>
                </a:cubicBezTo>
                <a:cubicBezTo>
                  <a:pt x="4167" y="164"/>
                  <a:pt x="3359" y="353"/>
                  <a:pt x="3319" y="417"/>
                </a:cubicBezTo>
                <a:lnTo>
                  <a:pt x="3145" y="383"/>
                </a:lnTo>
                <a:cubicBezTo>
                  <a:pt x="2836" y="502"/>
                  <a:pt x="2710" y="657"/>
                  <a:pt x="2597" y="861"/>
                </a:cubicBezTo>
                <a:lnTo>
                  <a:pt x="2632" y="881"/>
                </a:lnTo>
                <a:lnTo>
                  <a:pt x="2609" y="891"/>
                </a:lnTo>
                <a:cubicBezTo>
                  <a:pt x="2609" y="891"/>
                  <a:pt x="2630" y="919"/>
                  <a:pt x="2631" y="920"/>
                </a:cubicBezTo>
                <a:cubicBezTo>
                  <a:pt x="2441" y="925"/>
                  <a:pt x="2439" y="994"/>
                  <a:pt x="2367" y="1082"/>
                </a:cubicBezTo>
                <a:cubicBezTo>
                  <a:pt x="2327" y="1132"/>
                  <a:pt x="2134" y="1188"/>
                  <a:pt x="2046" y="1216"/>
                </a:cubicBezTo>
                <a:cubicBezTo>
                  <a:pt x="2006" y="1191"/>
                  <a:pt x="1971" y="1160"/>
                  <a:pt x="1938" y="1132"/>
                </a:cubicBezTo>
                <a:lnTo>
                  <a:pt x="1757" y="1278"/>
                </a:lnTo>
                <a:lnTo>
                  <a:pt x="1868" y="1415"/>
                </a:lnTo>
                <a:lnTo>
                  <a:pt x="1840" y="1419"/>
                </a:lnTo>
                <a:lnTo>
                  <a:pt x="1824" y="1473"/>
                </a:lnTo>
                <a:lnTo>
                  <a:pt x="1805" y="1460"/>
                </a:lnTo>
                <a:cubicBezTo>
                  <a:pt x="1758" y="1481"/>
                  <a:pt x="1709" y="1500"/>
                  <a:pt x="1658" y="1517"/>
                </a:cubicBezTo>
                <a:cubicBezTo>
                  <a:pt x="1549" y="1674"/>
                  <a:pt x="1707" y="1979"/>
                  <a:pt x="1798" y="2121"/>
                </a:cubicBezTo>
                <a:lnTo>
                  <a:pt x="1623" y="2198"/>
                </a:lnTo>
                <a:cubicBezTo>
                  <a:pt x="1623" y="2198"/>
                  <a:pt x="1757" y="2274"/>
                  <a:pt x="1768" y="2279"/>
                </a:cubicBezTo>
                <a:cubicBezTo>
                  <a:pt x="1773" y="2424"/>
                  <a:pt x="1650" y="2661"/>
                  <a:pt x="1803" y="2773"/>
                </a:cubicBezTo>
                <a:cubicBezTo>
                  <a:pt x="1723" y="2851"/>
                  <a:pt x="1540" y="2983"/>
                  <a:pt x="1532" y="3078"/>
                </a:cubicBezTo>
                <a:cubicBezTo>
                  <a:pt x="1139" y="3076"/>
                  <a:pt x="1182" y="3360"/>
                  <a:pt x="947" y="3451"/>
                </a:cubicBezTo>
                <a:cubicBezTo>
                  <a:pt x="945" y="3436"/>
                  <a:pt x="951" y="3434"/>
                  <a:pt x="966" y="3447"/>
                </a:cubicBezTo>
                <a:cubicBezTo>
                  <a:pt x="608" y="3513"/>
                  <a:pt x="413" y="3554"/>
                  <a:pt x="434" y="3830"/>
                </a:cubicBezTo>
                <a:cubicBezTo>
                  <a:pt x="410" y="3843"/>
                  <a:pt x="192" y="4024"/>
                  <a:pt x="245" y="4024"/>
                </a:cubicBezTo>
                <a:lnTo>
                  <a:pt x="236" y="4024"/>
                </a:lnTo>
                <a:cubicBezTo>
                  <a:pt x="54" y="4141"/>
                  <a:pt x="48" y="4311"/>
                  <a:pt x="120" y="4482"/>
                </a:cubicBezTo>
                <a:cubicBezTo>
                  <a:pt x="-250" y="4580"/>
                  <a:pt x="355" y="4716"/>
                  <a:pt x="355" y="4730"/>
                </a:cubicBezTo>
                <a:cubicBezTo>
                  <a:pt x="361" y="4790"/>
                  <a:pt x="347" y="4826"/>
                  <a:pt x="446" y="4867"/>
                </a:cubicBezTo>
                <a:cubicBezTo>
                  <a:pt x="418" y="4880"/>
                  <a:pt x="385" y="4889"/>
                  <a:pt x="354" y="4898"/>
                </a:cubicBezTo>
                <a:lnTo>
                  <a:pt x="401" y="5044"/>
                </a:lnTo>
                <a:cubicBezTo>
                  <a:pt x="360" y="5065"/>
                  <a:pt x="295" y="5073"/>
                  <a:pt x="243" y="5074"/>
                </a:cubicBezTo>
                <a:cubicBezTo>
                  <a:pt x="-96" y="5327"/>
                  <a:pt x="100" y="5478"/>
                  <a:pt x="253" y="5724"/>
                </a:cubicBezTo>
                <a:cubicBezTo>
                  <a:pt x="-131" y="5758"/>
                  <a:pt x="906" y="6336"/>
                  <a:pt x="977" y="6405"/>
                </a:cubicBezTo>
                <a:cubicBezTo>
                  <a:pt x="1473" y="6884"/>
                  <a:pt x="1943" y="7410"/>
                  <a:pt x="2366" y="7917"/>
                </a:cubicBezTo>
                <a:cubicBezTo>
                  <a:pt x="2792" y="8429"/>
                  <a:pt x="2834" y="8747"/>
                  <a:pt x="3754" y="9047"/>
                </a:cubicBezTo>
                <a:cubicBezTo>
                  <a:pt x="4138" y="9172"/>
                  <a:pt x="4518" y="9326"/>
                  <a:pt x="4908" y="9441"/>
                </a:cubicBezTo>
                <a:cubicBezTo>
                  <a:pt x="5168" y="9517"/>
                  <a:pt x="5201" y="9759"/>
                  <a:pt x="5520" y="9800"/>
                </a:cubicBezTo>
                <a:cubicBezTo>
                  <a:pt x="5673" y="10251"/>
                  <a:pt x="5783" y="10655"/>
                  <a:pt x="5791" y="11117"/>
                </a:cubicBezTo>
                <a:cubicBezTo>
                  <a:pt x="5711" y="11122"/>
                  <a:pt x="5913" y="12338"/>
                  <a:pt x="5907" y="12464"/>
                </a:cubicBezTo>
                <a:cubicBezTo>
                  <a:pt x="5882" y="13059"/>
                  <a:pt x="5883" y="13548"/>
                  <a:pt x="6193" y="14121"/>
                </a:cubicBezTo>
                <a:lnTo>
                  <a:pt x="6225" y="14132"/>
                </a:lnTo>
                <a:cubicBezTo>
                  <a:pt x="6430" y="14543"/>
                  <a:pt x="6291" y="15161"/>
                  <a:pt x="6165" y="15567"/>
                </a:cubicBezTo>
                <a:lnTo>
                  <a:pt x="5959" y="15469"/>
                </a:lnTo>
                <a:cubicBezTo>
                  <a:pt x="6052" y="15704"/>
                  <a:pt x="6153" y="16040"/>
                  <a:pt x="6421" y="16224"/>
                </a:cubicBezTo>
                <a:cubicBezTo>
                  <a:pt x="6507" y="16420"/>
                  <a:pt x="6366" y="16837"/>
                  <a:pt x="6657" y="17019"/>
                </a:cubicBezTo>
                <a:lnTo>
                  <a:pt x="6608" y="17029"/>
                </a:lnTo>
                <a:cubicBezTo>
                  <a:pt x="6637" y="17135"/>
                  <a:pt x="6673" y="17242"/>
                  <a:pt x="6698" y="17348"/>
                </a:cubicBezTo>
                <a:cubicBezTo>
                  <a:pt x="6724" y="17460"/>
                  <a:pt x="6961" y="17753"/>
                  <a:pt x="7204" y="17552"/>
                </a:cubicBezTo>
                <a:cubicBezTo>
                  <a:pt x="7368" y="17415"/>
                  <a:pt x="7130" y="17379"/>
                  <a:pt x="7104" y="17271"/>
                </a:cubicBezTo>
                <a:cubicBezTo>
                  <a:pt x="7153" y="17247"/>
                  <a:pt x="7205" y="17224"/>
                  <a:pt x="7258" y="17204"/>
                </a:cubicBezTo>
                <a:cubicBezTo>
                  <a:pt x="7266" y="17207"/>
                  <a:pt x="7274" y="17209"/>
                  <a:pt x="7283" y="17212"/>
                </a:cubicBezTo>
                <a:cubicBezTo>
                  <a:pt x="7428" y="17330"/>
                  <a:pt x="7359" y="17669"/>
                  <a:pt x="7457" y="17825"/>
                </a:cubicBezTo>
                <a:cubicBezTo>
                  <a:pt x="7064" y="17733"/>
                  <a:pt x="6781" y="17992"/>
                  <a:pt x="7244" y="18037"/>
                </a:cubicBezTo>
                <a:cubicBezTo>
                  <a:pt x="7249" y="18089"/>
                  <a:pt x="7372" y="18164"/>
                  <a:pt x="7414" y="18219"/>
                </a:cubicBezTo>
                <a:cubicBezTo>
                  <a:pt x="7100" y="18171"/>
                  <a:pt x="6990" y="18391"/>
                  <a:pt x="6948" y="18541"/>
                </a:cubicBezTo>
                <a:cubicBezTo>
                  <a:pt x="6858" y="18867"/>
                  <a:pt x="7590" y="18545"/>
                  <a:pt x="7695" y="18694"/>
                </a:cubicBezTo>
                <a:cubicBezTo>
                  <a:pt x="7722" y="18862"/>
                  <a:pt x="7638" y="18904"/>
                  <a:pt x="7476" y="18960"/>
                </a:cubicBezTo>
                <a:cubicBezTo>
                  <a:pt x="7193" y="19058"/>
                  <a:pt x="7547" y="19380"/>
                  <a:pt x="7676" y="19483"/>
                </a:cubicBezTo>
                <a:cubicBezTo>
                  <a:pt x="7806" y="19585"/>
                  <a:pt x="8719" y="19925"/>
                  <a:pt x="8709" y="20034"/>
                </a:cubicBezTo>
                <a:cubicBezTo>
                  <a:pt x="8675" y="20055"/>
                  <a:pt x="8539" y="20057"/>
                  <a:pt x="8495" y="20060"/>
                </a:cubicBezTo>
                <a:cubicBezTo>
                  <a:pt x="8668" y="20215"/>
                  <a:pt x="8970" y="20245"/>
                  <a:pt x="9155" y="20402"/>
                </a:cubicBezTo>
                <a:cubicBezTo>
                  <a:pt x="9472" y="20673"/>
                  <a:pt x="9686" y="20866"/>
                  <a:pt x="10256" y="20922"/>
                </a:cubicBezTo>
                <a:cubicBezTo>
                  <a:pt x="10224" y="21093"/>
                  <a:pt x="10989" y="21099"/>
                  <a:pt x="11173" y="21106"/>
                </a:cubicBezTo>
                <a:cubicBezTo>
                  <a:pt x="11320" y="21272"/>
                  <a:pt x="11860" y="21266"/>
                  <a:pt x="12121" y="21346"/>
                </a:cubicBezTo>
                <a:cubicBezTo>
                  <a:pt x="12171" y="21325"/>
                  <a:pt x="12227" y="21311"/>
                  <a:pt x="12286" y="21303"/>
                </a:cubicBezTo>
                <a:cubicBezTo>
                  <a:pt x="12279" y="21275"/>
                  <a:pt x="12265" y="21249"/>
                  <a:pt x="12243" y="21224"/>
                </a:cubicBezTo>
                <a:cubicBezTo>
                  <a:pt x="12367" y="21226"/>
                  <a:pt x="12609" y="21245"/>
                  <a:pt x="12688" y="21175"/>
                </a:cubicBezTo>
                <a:cubicBezTo>
                  <a:pt x="13408" y="21075"/>
                  <a:pt x="12856" y="20944"/>
                  <a:pt x="12432" y="20879"/>
                </a:cubicBezTo>
                <a:cubicBezTo>
                  <a:pt x="12038" y="20820"/>
                  <a:pt x="11669" y="20556"/>
                  <a:pt x="11367" y="20396"/>
                </a:cubicBezTo>
                <a:lnTo>
                  <a:pt x="11371" y="20394"/>
                </a:lnTo>
                <a:cubicBezTo>
                  <a:pt x="11287" y="20307"/>
                  <a:pt x="11160" y="20275"/>
                  <a:pt x="11013" y="20336"/>
                </a:cubicBezTo>
                <a:cubicBezTo>
                  <a:pt x="10986" y="20329"/>
                  <a:pt x="10938" y="20310"/>
                  <a:pt x="10929" y="20303"/>
                </a:cubicBezTo>
                <a:cubicBezTo>
                  <a:pt x="10926" y="20288"/>
                  <a:pt x="10923" y="20273"/>
                  <a:pt x="10922" y="20258"/>
                </a:cubicBezTo>
                <a:lnTo>
                  <a:pt x="11154" y="20296"/>
                </a:lnTo>
                <a:lnTo>
                  <a:pt x="11240" y="20191"/>
                </a:lnTo>
                <a:cubicBezTo>
                  <a:pt x="10960" y="20056"/>
                  <a:pt x="10729" y="19885"/>
                  <a:pt x="10600" y="19679"/>
                </a:cubicBezTo>
                <a:cubicBezTo>
                  <a:pt x="11043" y="19491"/>
                  <a:pt x="10850" y="19267"/>
                  <a:pt x="11190" y="19008"/>
                </a:cubicBezTo>
                <a:cubicBezTo>
                  <a:pt x="11610" y="18689"/>
                  <a:pt x="10881" y="18589"/>
                  <a:pt x="10564" y="18488"/>
                </a:cubicBezTo>
                <a:cubicBezTo>
                  <a:pt x="9933" y="18287"/>
                  <a:pt x="10482" y="18110"/>
                  <a:pt x="10762" y="17956"/>
                </a:cubicBezTo>
                <a:cubicBezTo>
                  <a:pt x="11082" y="17780"/>
                  <a:pt x="10532" y="17572"/>
                  <a:pt x="10925" y="17461"/>
                </a:cubicBezTo>
                <a:cubicBezTo>
                  <a:pt x="11053" y="17363"/>
                  <a:pt x="11542" y="17241"/>
                  <a:pt x="11132" y="17081"/>
                </a:cubicBezTo>
                <a:cubicBezTo>
                  <a:pt x="10719" y="16920"/>
                  <a:pt x="10542" y="17195"/>
                  <a:pt x="10370" y="16756"/>
                </a:cubicBezTo>
                <a:cubicBezTo>
                  <a:pt x="10280" y="16736"/>
                  <a:pt x="10698" y="16839"/>
                  <a:pt x="10701" y="16840"/>
                </a:cubicBezTo>
                <a:cubicBezTo>
                  <a:pt x="10852" y="16881"/>
                  <a:pt x="11044" y="16917"/>
                  <a:pt x="11208" y="16879"/>
                </a:cubicBezTo>
                <a:cubicBezTo>
                  <a:pt x="11677" y="16773"/>
                  <a:pt x="11296" y="16620"/>
                  <a:pt x="11327" y="16476"/>
                </a:cubicBezTo>
                <a:lnTo>
                  <a:pt x="11391" y="16465"/>
                </a:lnTo>
                <a:cubicBezTo>
                  <a:pt x="11399" y="16341"/>
                  <a:pt x="11312" y="16265"/>
                  <a:pt x="11208" y="16169"/>
                </a:cubicBezTo>
                <a:cubicBezTo>
                  <a:pt x="11664" y="16259"/>
                  <a:pt x="12455" y="16159"/>
                  <a:pt x="12835" y="15994"/>
                </a:cubicBezTo>
                <a:cubicBezTo>
                  <a:pt x="13028" y="15910"/>
                  <a:pt x="13154" y="15698"/>
                  <a:pt x="13228" y="15565"/>
                </a:cubicBezTo>
                <a:cubicBezTo>
                  <a:pt x="13402" y="15253"/>
                  <a:pt x="12911" y="15333"/>
                  <a:pt x="12834" y="15144"/>
                </a:cubicBezTo>
                <a:cubicBezTo>
                  <a:pt x="12802" y="15022"/>
                  <a:pt x="12963" y="14987"/>
                  <a:pt x="12778" y="14873"/>
                </a:cubicBezTo>
                <a:cubicBezTo>
                  <a:pt x="13254" y="14989"/>
                  <a:pt x="14069" y="14954"/>
                  <a:pt x="14075" y="14543"/>
                </a:cubicBezTo>
                <a:cubicBezTo>
                  <a:pt x="14715" y="14565"/>
                  <a:pt x="14622" y="13934"/>
                  <a:pt x="14861" y="13689"/>
                </a:cubicBezTo>
                <a:cubicBezTo>
                  <a:pt x="14826" y="13753"/>
                  <a:pt x="14779" y="13815"/>
                  <a:pt x="14699" y="13862"/>
                </a:cubicBezTo>
                <a:lnTo>
                  <a:pt x="14810" y="13932"/>
                </a:lnTo>
                <a:lnTo>
                  <a:pt x="14823" y="13925"/>
                </a:lnTo>
                <a:lnTo>
                  <a:pt x="14866" y="13945"/>
                </a:lnTo>
                <a:cubicBezTo>
                  <a:pt x="15391" y="13663"/>
                  <a:pt x="15253" y="13268"/>
                  <a:pt x="15713" y="12979"/>
                </a:cubicBezTo>
                <a:cubicBezTo>
                  <a:pt x="16218" y="12660"/>
                  <a:pt x="15525" y="12151"/>
                  <a:pt x="15954" y="11777"/>
                </a:cubicBezTo>
                <a:cubicBezTo>
                  <a:pt x="16313" y="11463"/>
                  <a:pt x="17360" y="11121"/>
                  <a:pt x="17972" y="11165"/>
                </a:cubicBezTo>
                <a:cubicBezTo>
                  <a:pt x="18474" y="11201"/>
                  <a:pt x="18489" y="10927"/>
                  <a:pt x="18940" y="10851"/>
                </a:cubicBezTo>
                <a:cubicBezTo>
                  <a:pt x="18679" y="10613"/>
                  <a:pt x="19041" y="10505"/>
                  <a:pt x="19136" y="10300"/>
                </a:cubicBezTo>
                <a:cubicBezTo>
                  <a:pt x="19263" y="10026"/>
                  <a:pt x="19440" y="9737"/>
                  <a:pt x="19532" y="9473"/>
                </a:cubicBezTo>
                <a:cubicBezTo>
                  <a:pt x="19677" y="9053"/>
                  <a:pt x="19187" y="8394"/>
                  <a:pt x="19505" y="8013"/>
                </a:cubicBezTo>
                <a:cubicBezTo>
                  <a:pt x="20005" y="8053"/>
                  <a:pt x="20030" y="7526"/>
                  <a:pt x="20245" y="7340"/>
                </a:cubicBezTo>
                <a:cubicBezTo>
                  <a:pt x="20849" y="6817"/>
                  <a:pt x="21350" y="6573"/>
                  <a:pt x="21083" y="5876"/>
                </a:cubicBezTo>
                <a:cubicBezTo>
                  <a:pt x="21071" y="5847"/>
                  <a:pt x="21253" y="6319"/>
                  <a:pt x="21083" y="587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9" name="Shape 6493">
            <a:extLst>
              <a:ext uri="{FF2B5EF4-FFF2-40B4-BE49-F238E27FC236}">
                <a16:creationId xmlns:a16="http://schemas.microsoft.com/office/drawing/2014/main" id="{5841F1F5-4C4F-BA45-A2EF-719B6807749D}"/>
              </a:ext>
            </a:extLst>
          </p:cNvPr>
          <p:cNvSpPr/>
          <p:nvPr/>
        </p:nvSpPr>
        <p:spPr>
          <a:xfrm>
            <a:off x="6392953" y="1453000"/>
            <a:ext cx="4114242" cy="32514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1" h="21535" extrusionOk="0">
                <a:moveTo>
                  <a:pt x="16904" y="15081"/>
                </a:moveTo>
                <a:cubicBezTo>
                  <a:pt x="16878" y="15144"/>
                  <a:pt x="16987" y="15511"/>
                  <a:pt x="17048" y="15519"/>
                </a:cubicBezTo>
                <a:cubicBezTo>
                  <a:pt x="17083" y="15524"/>
                  <a:pt x="17047" y="15382"/>
                  <a:pt x="17101" y="15439"/>
                </a:cubicBezTo>
                <a:cubicBezTo>
                  <a:pt x="17151" y="15490"/>
                  <a:pt x="17019" y="15711"/>
                  <a:pt x="17203" y="15682"/>
                </a:cubicBezTo>
                <a:cubicBezTo>
                  <a:pt x="17259" y="15674"/>
                  <a:pt x="17432" y="15703"/>
                  <a:pt x="17464" y="15758"/>
                </a:cubicBezTo>
                <a:cubicBezTo>
                  <a:pt x="17452" y="15727"/>
                  <a:pt x="17442" y="15696"/>
                  <a:pt x="17435" y="15663"/>
                </a:cubicBezTo>
                <a:cubicBezTo>
                  <a:pt x="17516" y="15683"/>
                  <a:pt x="17654" y="15992"/>
                  <a:pt x="17725" y="15946"/>
                </a:cubicBezTo>
                <a:cubicBezTo>
                  <a:pt x="17786" y="15905"/>
                  <a:pt x="17633" y="15755"/>
                  <a:pt x="17633" y="15702"/>
                </a:cubicBezTo>
                <a:cubicBezTo>
                  <a:pt x="17660" y="15714"/>
                  <a:pt x="17766" y="15737"/>
                  <a:pt x="17745" y="15652"/>
                </a:cubicBezTo>
                <a:cubicBezTo>
                  <a:pt x="17729" y="15587"/>
                  <a:pt x="17567" y="15597"/>
                  <a:pt x="17540" y="15580"/>
                </a:cubicBezTo>
                <a:cubicBezTo>
                  <a:pt x="17349" y="15455"/>
                  <a:pt x="17283" y="15635"/>
                  <a:pt x="17202" y="15310"/>
                </a:cubicBezTo>
                <a:cubicBezTo>
                  <a:pt x="17153" y="15112"/>
                  <a:pt x="17295" y="15098"/>
                  <a:pt x="17324" y="14930"/>
                </a:cubicBezTo>
                <a:cubicBezTo>
                  <a:pt x="17333" y="14883"/>
                  <a:pt x="17282" y="14574"/>
                  <a:pt x="17261" y="14508"/>
                </a:cubicBezTo>
                <a:cubicBezTo>
                  <a:pt x="17172" y="14517"/>
                  <a:pt x="16955" y="14428"/>
                  <a:pt x="16945" y="14587"/>
                </a:cubicBezTo>
                <a:cubicBezTo>
                  <a:pt x="16940" y="14669"/>
                  <a:pt x="17033" y="15040"/>
                  <a:pt x="16988" y="15085"/>
                </a:cubicBezTo>
                <a:cubicBezTo>
                  <a:pt x="16958" y="15115"/>
                  <a:pt x="16927" y="15024"/>
                  <a:pt x="16904" y="15081"/>
                </a:cubicBezTo>
                <a:close/>
                <a:moveTo>
                  <a:pt x="16904" y="15081"/>
                </a:moveTo>
                <a:cubicBezTo>
                  <a:pt x="16926" y="15025"/>
                  <a:pt x="16888" y="15121"/>
                  <a:pt x="16904" y="15081"/>
                </a:cubicBezTo>
                <a:cubicBezTo>
                  <a:pt x="16904" y="15081"/>
                  <a:pt x="16904" y="15081"/>
                  <a:pt x="16904" y="15081"/>
                </a:cubicBezTo>
                <a:close/>
                <a:moveTo>
                  <a:pt x="17709" y="16709"/>
                </a:moveTo>
                <a:cubicBezTo>
                  <a:pt x="17708" y="16802"/>
                  <a:pt x="17805" y="16839"/>
                  <a:pt x="17834" y="16746"/>
                </a:cubicBezTo>
                <a:cubicBezTo>
                  <a:pt x="17843" y="16718"/>
                  <a:pt x="17726" y="16544"/>
                  <a:pt x="17723" y="16461"/>
                </a:cubicBezTo>
                <a:cubicBezTo>
                  <a:pt x="17724" y="16510"/>
                  <a:pt x="17344" y="16224"/>
                  <a:pt x="17341" y="16255"/>
                </a:cubicBezTo>
                <a:cubicBezTo>
                  <a:pt x="17337" y="16305"/>
                  <a:pt x="17337" y="16436"/>
                  <a:pt x="17350" y="16498"/>
                </a:cubicBezTo>
                <a:cubicBezTo>
                  <a:pt x="17373" y="16614"/>
                  <a:pt x="17515" y="16528"/>
                  <a:pt x="17520" y="16668"/>
                </a:cubicBezTo>
                <a:cubicBezTo>
                  <a:pt x="17522" y="16697"/>
                  <a:pt x="17426" y="16700"/>
                  <a:pt x="17444" y="16766"/>
                </a:cubicBezTo>
                <a:cubicBezTo>
                  <a:pt x="17455" y="16807"/>
                  <a:pt x="17578" y="16963"/>
                  <a:pt x="17612" y="16917"/>
                </a:cubicBezTo>
                <a:cubicBezTo>
                  <a:pt x="17662" y="16850"/>
                  <a:pt x="17544" y="16759"/>
                  <a:pt x="17614" y="16682"/>
                </a:cubicBezTo>
                <a:cubicBezTo>
                  <a:pt x="17616" y="16704"/>
                  <a:pt x="17611" y="16808"/>
                  <a:pt x="17633" y="16819"/>
                </a:cubicBezTo>
                <a:cubicBezTo>
                  <a:pt x="17628" y="16817"/>
                  <a:pt x="17623" y="16814"/>
                  <a:pt x="17634" y="16819"/>
                </a:cubicBezTo>
                <a:cubicBezTo>
                  <a:pt x="17645" y="16824"/>
                  <a:pt x="17640" y="16822"/>
                  <a:pt x="17634" y="16819"/>
                </a:cubicBezTo>
                <a:cubicBezTo>
                  <a:pt x="17657" y="16828"/>
                  <a:pt x="17680" y="16724"/>
                  <a:pt x="17709" y="16709"/>
                </a:cubicBezTo>
                <a:close/>
                <a:moveTo>
                  <a:pt x="17710" y="15961"/>
                </a:moveTo>
                <a:cubicBezTo>
                  <a:pt x="17692" y="16058"/>
                  <a:pt x="17961" y="16228"/>
                  <a:pt x="17733" y="16237"/>
                </a:cubicBezTo>
                <a:cubicBezTo>
                  <a:pt x="17725" y="16290"/>
                  <a:pt x="17863" y="16620"/>
                  <a:pt x="17917" y="16605"/>
                </a:cubicBezTo>
                <a:cubicBezTo>
                  <a:pt x="17920" y="16528"/>
                  <a:pt x="17845" y="16422"/>
                  <a:pt x="17860" y="16351"/>
                </a:cubicBezTo>
                <a:cubicBezTo>
                  <a:pt x="17876" y="16273"/>
                  <a:pt x="17948" y="16350"/>
                  <a:pt x="17980" y="16311"/>
                </a:cubicBezTo>
                <a:cubicBezTo>
                  <a:pt x="17973" y="16319"/>
                  <a:pt x="17965" y="16329"/>
                  <a:pt x="17980" y="16310"/>
                </a:cubicBezTo>
                <a:cubicBezTo>
                  <a:pt x="17991" y="16297"/>
                  <a:pt x="17986" y="16303"/>
                  <a:pt x="17980" y="16310"/>
                </a:cubicBezTo>
                <a:cubicBezTo>
                  <a:pt x="18077" y="16188"/>
                  <a:pt x="17806" y="15955"/>
                  <a:pt x="17710" y="15961"/>
                </a:cubicBezTo>
                <a:close/>
                <a:moveTo>
                  <a:pt x="18167" y="17453"/>
                </a:moveTo>
                <a:cubicBezTo>
                  <a:pt x="18167" y="17440"/>
                  <a:pt x="18167" y="17446"/>
                  <a:pt x="18167" y="17453"/>
                </a:cubicBezTo>
                <a:cubicBezTo>
                  <a:pt x="18167" y="17453"/>
                  <a:pt x="18167" y="17453"/>
                  <a:pt x="18167" y="17453"/>
                </a:cubicBezTo>
                <a:close/>
                <a:moveTo>
                  <a:pt x="18083" y="17581"/>
                </a:moveTo>
                <a:cubicBezTo>
                  <a:pt x="18118" y="17811"/>
                  <a:pt x="18000" y="17620"/>
                  <a:pt x="18003" y="17620"/>
                </a:cubicBezTo>
                <a:cubicBezTo>
                  <a:pt x="17800" y="17636"/>
                  <a:pt x="17817" y="17533"/>
                  <a:pt x="17813" y="17287"/>
                </a:cubicBezTo>
                <a:cubicBezTo>
                  <a:pt x="17810" y="17128"/>
                  <a:pt x="17608" y="17239"/>
                  <a:pt x="17535" y="17194"/>
                </a:cubicBezTo>
                <a:cubicBezTo>
                  <a:pt x="17492" y="17167"/>
                  <a:pt x="17488" y="17406"/>
                  <a:pt x="17436" y="17391"/>
                </a:cubicBezTo>
                <a:cubicBezTo>
                  <a:pt x="17357" y="17368"/>
                  <a:pt x="17569" y="16871"/>
                  <a:pt x="17719" y="16991"/>
                </a:cubicBezTo>
                <a:cubicBezTo>
                  <a:pt x="17721" y="16992"/>
                  <a:pt x="17793" y="17215"/>
                  <a:pt x="17812" y="17062"/>
                </a:cubicBezTo>
                <a:cubicBezTo>
                  <a:pt x="17825" y="16959"/>
                  <a:pt x="17826" y="16988"/>
                  <a:pt x="17894" y="16996"/>
                </a:cubicBezTo>
                <a:cubicBezTo>
                  <a:pt x="17909" y="16893"/>
                  <a:pt x="17880" y="16906"/>
                  <a:pt x="17983" y="16886"/>
                </a:cubicBezTo>
                <a:cubicBezTo>
                  <a:pt x="18091" y="16865"/>
                  <a:pt x="17957" y="16726"/>
                  <a:pt x="18000" y="16693"/>
                </a:cubicBezTo>
                <a:cubicBezTo>
                  <a:pt x="18101" y="16614"/>
                  <a:pt x="18130" y="16965"/>
                  <a:pt x="18133" y="16978"/>
                </a:cubicBezTo>
                <a:cubicBezTo>
                  <a:pt x="18131" y="16970"/>
                  <a:pt x="18211" y="17160"/>
                  <a:pt x="18200" y="17128"/>
                </a:cubicBezTo>
                <a:cubicBezTo>
                  <a:pt x="18258" y="17300"/>
                  <a:pt x="18153" y="17341"/>
                  <a:pt x="18174" y="17494"/>
                </a:cubicBezTo>
                <a:lnTo>
                  <a:pt x="18168" y="17460"/>
                </a:lnTo>
                <a:cubicBezTo>
                  <a:pt x="18167" y="17449"/>
                  <a:pt x="18120" y="17319"/>
                  <a:pt x="18100" y="17304"/>
                </a:cubicBezTo>
                <a:cubicBezTo>
                  <a:pt x="17981" y="17215"/>
                  <a:pt x="18085" y="17594"/>
                  <a:pt x="18083" y="17581"/>
                </a:cubicBezTo>
                <a:close/>
                <a:moveTo>
                  <a:pt x="18592" y="19309"/>
                </a:moveTo>
                <a:cubicBezTo>
                  <a:pt x="18592" y="19309"/>
                  <a:pt x="18587" y="19307"/>
                  <a:pt x="18585" y="19305"/>
                </a:cubicBezTo>
                <a:cubicBezTo>
                  <a:pt x="18586" y="19306"/>
                  <a:pt x="18588" y="19307"/>
                  <a:pt x="18592" y="19309"/>
                </a:cubicBezTo>
                <a:close/>
                <a:moveTo>
                  <a:pt x="18592" y="19309"/>
                </a:moveTo>
                <a:lnTo>
                  <a:pt x="18598" y="19309"/>
                </a:lnTo>
                <a:cubicBezTo>
                  <a:pt x="18615" y="19134"/>
                  <a:pt x="18425" y="19063"/>
                  <a:pt x="18628" y="18989"/>
                </a:cubicBezTo>
                <a:cubicBezTo>
                  <a:pt x="18655" y="18947"/>
                  <a:pt x="18648" y="18911"/>
                  <a:pt x="18607" y="18881"/>
                </a:cubicBezTo>
                <a:cubicBezTo>
                  <a:pt x="18642" y="18813"/>
                  <a:pt x="18683" y="18803"/>
                  <a:pt x="18669" y="18696"/>
                </a:cubicBezTo>
                <a:cubicBezTo>
                  <a:pt x="18643" y="18690"/>
                  <a:pt x="18459" y="18728"/>
                  <a:pt x="18561" y="18611"/>
                </a:cubicBezTo>
                <a:cubicBezTo>
                  <a:pt x="18564" y="18608"/>
                  <a:pt x="18724" y="18381"/>
                  <a:pt x="18601" y="18449"/>
                </a:cubicBezTo>
                <a:cubicBezTo>
                  <a:pt x="18400" y="18560"/>
                  <a:pt x="18393" y="19197"/>
                  <a:pt x="18592" y="19309"/>
                </a:cubicBezTo>
                <a:close/>
                <a:moveTo>
                  <a:pt x="18103" y="19991"/>
                </a:moveTo>
                <a:cubicBezTo>
                  <a:pt x="18100" y="19960"/>
                  <a:pt x="18096" y="19927"/>
                  <a:pt x="18103" y="19992"/>
                </a:cubicBezTo>
                <a:cubicBezTo>
                  <a:pt x="18109" y="20049"/>
                  <a:pt x="18106" y="20022"/>
                  <a:pt x="18103" y="19992"/>
                </a:cubicBezTo>
                <a:cubicBezTo>
                  <a:pt x="18116" y="20110"/>
                  <a:pt x="18306" y="20161"/>
                  <a:pt x="18306" y="20039"/>
                </a:cubicBezTo>
                <a:lnTo>
                  <a:pt x="18306" y="20017"/>
                </a:lnTo>
                <a:cubicBezTo>
                  <a:pt x="18306" y="19930"/>
                  <a:pt x="18091" y="19867"/>
                  <a:pt x="18103" y="19991"/>
                </a:cubicBezTo>
                <a:close/>
                <a:moveTo>
                  <a:pt x="18904" y="19884"/>
                </a:moveTo>
                <a:cubicBezTo>
                  <a:pt x="18917" y="19893"/>
                  <a:pt x="18937" y="19906"/>
                  <a:pt x="18903" y="19884"/>
                </a:cubicBezTo>
                <a:cubicBezTo>
                  <a:pt x="18890" y="19876"/>
                  <a:pt x="18895" y="19879"/>
                  <a:pt x="18902" y="19883"/>
                </a:cubicBezTo>
                <a:cubicBezTo>
                  <a:pt x="18853" y="19853"/>
                  <a:pt x="18538" y="19779"/>
                  <a:pt x="18518" y="19896"/>
                </a:cubicBezTo>
                <a:cubicBezTo>
                  <a:pt x="18509" y="19950"/>
                  <a:pt x="18935" y="20067"/>
                  <a:pt x="18988" y="20089"/>
                </a:cubicBezTo>
                <a:cubicBezTo>
                  <a:pt x="19014" y="20004"/>
                  <a:pt x="18985" y="19937"/>
                  <a:pt x="18904" y="19884"/>
                </a:cubicBezTo>
                <a:close/>
                <a:moveTo>
                  <a:pt x="16263" y="21201"/>
                </a:moveTo>
                <a:cubicBezTo>
                  <a:pt x="16276" y="21209"/>
                  <a:pt x="16293" y="21218"/>
                  <a:pt x="16262" y="21201"/>
                </a:cubicBezTo>
                <a:cubicBezTo>
                  <a:pt x="16243" y="21190"/>
                  <a:pt x="16250" y="21195"/>
                  <a:pt x="16261" y="21200"/>
                </a:cubicBezTo>
                <a:cubicBezTo>
                  <a:pt x="16178" y="21156"/>
                  <a:pt x="15894" y="21117"/>
                  <a:pt x="15839" y="21038"/>
                </a:cubicBezTo>
                <a:cubicBezTo>
                  <a:pt x="15766" y="20931"/>
                  <a:pt x="16060" y="20952"/>
                  <a:pt x="16033" y="20890"/>
                </a:cubicBezTo>
                <a:cubicBezTo>
                  <a:pt x="16015" y="20847"/>
                  <a:pt x="15631" y="20892"/>
                  <a:pt x="15548" y="20827"/>
                </a:cubicBezTo>
                <a:cubicBezTo>
                  <a:pt x="15431" y="20733"/>
                  <a:pt x="15383" y="20954"/>
                  <a:pt x="15185" y="20881"/>
                </a:cubicBezTo>
                <a:cubicBezTo>
                  <a:pt x="15030" y="20824"/>
                  <a:pt x="14638" y="20421"/>
                  <a:pt x="14549" y="20854"/>
                </a:cubicBezTo>
                <a:cubicBezTo>
                  <a:pt x="14678" y="20857"/>
                  <a:pt x="14825" y="21025"/>
                  <a:pt x="14961" y="21071"/>
                </a:cubicBezTo>
                <a:cubicBezTo>
                  <a:pt x="15189" y="21147"/>
                  <a:pt x="15472" y="21216"/>
                  <a:pt x="15706" y="21244"/>
                </a:cubicBezTo>
                <a:cubicBezTo>
                  <a:pt x="15768" y="21252"/>
                  <a:pt x="16095" y="21365"/>
                  <a:pt x="16116" y="21306"/>
                </a:cubicBezTo>
                <a:cubicBezTo>
                  <a:pt x="16108" y="21329"/>
                  <a:pt x="16443" y="21301"/>
                  <a:pt x="16263" y="21201"/>
                </a:cubicBezTo>
                <a:close/>
                <a:moveTo>
                  <a:pt x="14587" y="20535"/>
                </a:moveTo>
                <a:cubicBezTo>
                  <a:pt x="14613" y="20480"/>
                  <a:pt x="14595" y="20518"/>
                  <a:pt x="14587" y="20535"/>
                </a:cubicBezTo>
                <a:cubicBezTo>
                  <a:pt x="14615" y="20477"/>
                  <a:pt x="14667" y="19955"/>
                  <a:pt x="14646" y="19893"/>
                </a:cubicBezTo>
                <a:cubicBezTo>
                  <a:pt x="14672" y="19912"/>
                  <a:pt x="14704" y="19916"/>
                  <a:pt x="14725" y="19942"/>
                </a:cubicBezTo>
                <a:cubicBezTo>
                  <a:pt x="14719" y="19826"/>
                  <a:pt x="14724" y="19684"/>
                  <a:pt x="14625" y="19570"/>
                </a:cubicBezTo>
                <a:cubicBezTo>
                  <a:pt x="14582" y="19521"/>
                  <a:pt x="14466" y="19573"/>
                  <a:pt x="14476" y="19656"/>
                </a:cubicBezTo>
                <a:cubicBezTo>
                  <a:pt x="14484" y="19728"/>
                  <a:pt x="14595" y="19726"/>
                  <a:pt x="14612" y="19833"/>
                </a:cubicBezTo>
                <a:cubicBezTo>
                  <a:pt x="14544" y="19734"/>
                  <a:pt x="14504" y="19734"/>
                  <a:pt x="14410" y="19686"/>
                </a:cubicBezTo>
                <a:cubicBezTo>
                  <a:pt x="14334" y="19438"/>
                  <a:pt x="14184" y="19343"/>
                  <a:pt x="14241" y="19116"/>
                </a:cubicBezTo>
                <a:cubicBezTo>
                  <a:pt x="14265" y="19025"/>
                  <a:pt x="13866" y="18581"/>
                  <a:pt x="13773" y="18564"/>
                </a:cubicBezTo>
                <a:cubicBezTo>
                  <a:pt x="13610" y="18532"/>
                  <a:pt x="13314" y="18143"/>
                  <a:pt x="13239" y="17978"/>
                </a:cubicBezTo>
                <a:cubicBezTo>
                  <a:pt x="13175" y="17835"/>
                  <a:pt x="12614" y="17619"/>
                  <a:pt x="12740" y="17868"/>
                </a:cubicBezTo>
                <a:cubicBezTo>
                  <a:pt x="12804" y="17994"/>
                  <a:pt x="12911" y="18099"/>
                  <a:pt x="12993" y="18204"/>
                </a:cubicBezTo>
                <a:cubicBezTo>
                  <a:pt x="13074" y="18306"/>
                  <a:pt x="13143" y="18547"/>
                  <a:pt x="13247" y="18604"/>
                </a:cubicBezTo>
                <a:cubicBezTo>
                  <a:pt x="13343" y="18657"/>
                  <a:pt x="13391" y="18728"/>
                  <a:pt x="13410" y="18867"/>
                </a:cubicBezTo>
                <a:cubicBezTo>
                  <a:pt x="13435" y="19052"/>
                  <a:pt x="13571" y="19187"/>
                  <a:pt x="13642" y="19345"/>
                </a:cubicBezTo>
                <a:cubicBezTo>
                  <a:pt x="13726" y="19532"/>
                  <a:pt x="13738" y="19854"/>
                  <a:pt x="13898" y="19967"/>
                </a:cubicBezTo>
                <a:cubicBezTo>
                  <a:pt x="13999" y="20039"/>
                  <a:pt x="14049" y="20239"/>
                  <a:pt x="14159" y="20332"/>
                </a:cubicBezTo>
                <a:cubicBezTo>
                  <a:pt x="14218" y="20381"/>
                  <a:pt x="14320" y="20591"/>
                  <a:pt x="14373" y="20604"/>
                </a:cubicBezTo>
                <a:cubicBezTo>
                  <a:pt x="14369" y="20571"/>
                  <a:pt x="14355" y="20530"/>
                  <a:pt x="14378" y="20503"/>
                </a:cubicBezTo>
                <a:cubicBezTo>
                  <a:pt x="14413" y="20525"/>
                  <a:pt x="14560" y="20593"/>
                  <a:pt x="14587" y="20535"/>
                </a:cubicBezTo>
                <a:cubicBezTo>
                  <a:pt x="14584" y="20542"/>
                  <a:pt x="14582" y="20546"/>
                  <a:pt x="14587" y="20535"/>
                </a:cubicBezTo>
                <a:close/>
                <a:moveTo>
                  <a:pt x="18008" y="18723"/>
                </a:moveTo>
                <a:cubicBezTo>
                  <a:pt x="17983" y="18750"/>
                  <a:pt x="17963" y="18782"/>
                  <a:pt x="17947" y="18819"/>
                </a:cubicBezTo>
                <a:cubicBezTo>
                  <a:pt x="17734" y="19148"/>
                  <a:pt x="17442" y="18778"/>
                  <a:pt x="17197" y="18912"/>
                </a:cubicBezTo>
                <a:cubicBezTo>
                  <a:pt x="17066" y="18984"/>
                  <a:pt x="16845" y="19897"/>
                  <a:pt x="16936" y="20034"/>
                </a:cubicBezTo>
                <a:cubicBezTo>
                  <a:pt x="16988" y="20112"/>
                  <a:pt x="17002" y="20686"/>
                  <a:pt x="17101" y="20570"/>
                </a:cubicBezTo>
                <a:cubicBezTo>
                  <a:pt x="17213" y="20440"/>
                  <a:pt x="17177" y="20077"/>
                  <a:pt x="17157" y="19905"/>
                </a:cubicBezTo>
                <a:cubicBezTo>
                  <a:pt x="17424" y="19728"/>
                  <a:pt x="17188" y="20552"/>
                  <a:pt x="17558" y="20246"/>
                </a:cubicBezTo>
                <a:cubicBezTo>
                  <a:pt x="17629" y="20187"/>
                  <a:pt x="17419" y="19764"/>
                  <a:pt x="17386" y="19700"/>
                </a:cubicBezTo>
                <a:cubicBezTo>
                  <a:pt x="17326" y="19586"/>
                  <a:pt x="17694" y="19451"/>
                  <a:pt x="17705" y="19360"/>
                </a:cubicBezTo>
                <a:cubicBezTo>
                  <a:pt x="17715" y="19275"/>
                  <a:pt x="16935" y="19751"/>
                  <a:pt x="17124" y="19135"/>
                </a:cubicBezTo>
                <a:cubicBezTo>
                  <a:pt x="17171" y="18983"/>
                  <a:pt x="17519" y="19053"/>
                  <a:pt x="17608" y="19065"/>
                </a:cubicBezTo>
                <a:cubicBezTo>
                  <a:pt x="17718" y="19079"/>
                  <a:pt x="17835" y="19134"/>
                  <a:pt x="17920" y="19006"/>
                </a:cubicBezTo>
                <a:cubicBezTo>
                  <a:pt x="17927" y="18996"/>
                  <a:pt x="18090" y="18686"/>
                  <a:pt x="18008" y="18723"/>
                </a:cubicBezTo>
                <a:close/>
                <a:moveTo>
                  <a:pt x="16704" y="13082"/>
                </a:moveTo>
                <a:cubicBezTo>
                  <a:pt x="16613" y="13312"/>
                  <a:pt x="16783" y="13423"/>
                  <a:pt x="16840" y="13609"/>
                </a:cubicBezTo>
                <a:cubicBezTo>
                  <a:pt x="16841" y="13609"/>
                  <a:pt x="16850" y="13609"/>
                  <a:pt x="16852" y="13609"/>
                </a:cubicBezTo>
                <a:cubicBezTo>
                  <a:pt x="16855" y="13521"/>
                  <a:pt x="17025" y="12818"/>
                  <a:pt x="16888" y="12816"/>
                </a:cubicBezTo>
                <a:cubicBezTo>
                  <a:pt x="16888" y="12816"/>
                  <a:pt x="16888" y="12816"/>
                  <a:pt x="16888" y="12816"/>
                </a:cubicBezTo>
                <a:cubicBezTo>
                  <a:pt x="16848" y="12816"/>
                  <a:pt x="16878" y="12816"/>
                  <a:pt x="16888" y="12816"/>
                </a:cubicBezTo>
                <a:cubicBezTo>
                  <a:pt x="16771" y="12816"/>
                  <a:pt x="16747" y="12972"/>
                  <a:pt x="16704" y="13082"/>
                </a:cubicBezTo>
                <a:close/>
                <a:moveTo>
                  <a:pt x="17712" y="10844"/>
                </a:moveTo>
                <a:cubicBezTo>
                  <a:pt x="17703" y="10863"/>
                  <a:pt x="17708" y="10853"/>
                  <a:pt x="17712" y="10844"/>
                </a:cubicBezTo>
                <a:cubicBezTo>
                  <a:pt x="17692" y="10887"/>
                  <a:pt x="17822" y="11096"/>
                  <a:pt x="17838" y="11109"/>
                </a:cubicBezTo>
                <a:cubicBezTo>
                  <a:pt x="17849" y="11118"/>
                  <a:pt x="17865" y="11124"/>
                  <a:pt x="17877" y="11126"/>
                </a:cubicBezTo>
                <a:cubicBezTo>
                  <a:pt x="17878" y="11096"/>
                  <a:pt x="17839" y="10886"/>
                  <a:pt x="17827" y="10899"/>
                </a:cubicBezTo>
                <a:cubicBezTo>
                  <a:pt x="17897" y="10821"/>
                  <a:pt x="17903" y="11539"/>
                  <a:pt x="18077" y="11380"/>
                </a:cubicBezTo>
                <a:cubicBezTo>
                  <a:pt x="18170" y="11297"/>
                  <a:pt x="18111" y="11168"/>
                  <a:pt x="18118" y="11055"/>
                </a:cubicBezTo>
                <a:cubicBezTo>
                  <a:pt x="18128" y="10876"/>
                  <a:pt x="18099" y="10972"/>
                  <a:pt x="18021" y="10859"/>
                </a:cubicBezTo>
                <a:cubicBezTo>
                  <a:pt x="18036" y="10845"/>
                  <a:pt x="17825" y="10607"/>
                  <a:pt x="17712" y="10844"/>
                </a:cubicBezTo>
                <a:cubicBezTo>
                  <a:pt x="17714" y="10841"/>
                  <a:pt x="17715" y="10839"/>
                  <a:pt x="17716" y="10837"/>
                </a:cubicBezTo>
                <a:cubicBezTo>
                  <a:pt x="17715" y="10838"/>
                  <a:pt x="17714" y="10841"/>
                  <a:pt x="17712" y="10844"/>
                </a:cubicBezTo>
                <a:close/>
                <a:moveTo>
                  <a:pt x="18155" y="10981"/>
                </a:moveTo>
                <a:cubicBezTo>
                  <a:pt x="18156" y="10983"/>
                  <a:pt x="18157" y="10984"/>
                  <a:pt x="18157" y="10986"/>
                </a:cubicBezTo>
                <a:lnTo>
                  <a:pt x="18157" y="10980"/>
                </a:lnTo>
                <a:cubicBezTo>
                  <a:pt x="18156" y="10981"/>
                  <a:pt x="18156" y="10981"/>
                  <a:pt x="18155" y="10981"/>
                </a:cubicBezTo>
                <a:close/>
                <a:moveTo>
                  <a:pt x="18494" y="10870"/>
                </a:moveTo>
                <a:cubicBezTo>
                  <a:pt x="18495" y="10871"/>
                  <a:pt x="18495" y="10871"/>
                  <a:pt x="18494" y="10870"/>
                </a:cubicBezTo>
                <a:cubicBezTo>
                  <a:pt x="18471" y="10838"/>
                  <a:pt x="18547" y="10731"/>
                  <a:pt x="18554" y="10729"/>
                </a:cubicBezTo>
                <a:cubicBezTo>
                  <a:pt x="18453" y="10479"/>
                  <a:pt x="18199" y="10696"/>
                  <a:pt x="18150" y="10851"/>
                </a:cubicBezTo>
                <a:cubicBezTo>
                  <a:pt x="18209" y="10805"/>
                  <a:pt x="18269" y="11010"/>
                  <a:pt x="18342" y="10999"/>
                </a:cubicBezTo>
                <a:cubicBezTo>
                  <a:pt x="18354" y="10871"/>
                  <a:pt x="18377" y="10711"/>
                  <a:pt x="18494" y="10870"/>
                </a:cubicBezTo>
                <a:close/>
                <a:moveTo>
                  <a:pt x="18925" y="10455"/>
                </a:moveTo>
                <a:cubicBezTo>
                  <a:pt x="19074" y="10535"/>
                  <a:pt x="18998" y="10353"/>
                  <a:pt x="19082" y="10331"/>
                </a:cubicBezTo>
                <a:cubicBezTo>
                  <a:pt x="19143" y="10315"/>
                  <a:pt x="19102" y="10429"/>
                  <a:pt x="19140" y="10453"/>
                </a:cubicBezTo>
                <a:cubicBezTo>
                  <a:pt x="19161" y="10466"/>
                  <a:pt x="19182" y="10192"/>
                  <a:pt x="19268" y="10229"/>
                </a:cubicBezTo>
                <a:cubicBezTo>
                  <a:pt x="19270" y="10283"/>
                  <a:pt x="19281" y="10332"/>
                  <a:pt x="19303" y="10378"/>
                </a:cubicBezTo>
                <a:cubicBezTo>
                  <a:pt x="19331" y="10411"/>
                  <a:pt x="19368" y="10180"/>
                  <a:pt x="19390" y="10163"/>
                </a:cubicBezTo>
                <a:cubicBezTo>
                  <a:pt x="19189" y="10042"/>
                  <a:pt x="19220" y="9561"/>
                  <a:pt x="19213" y="9410"/>
                </a:cubicBezTo>
                <a:cubicBezTo>
                  <a:pt x="19203" y="9250"/>
                  <a:pt x="18945" y="8663"/>
                  <a:pt x="18789" y="8793"/>
                </a:cubicBezTo>
                <a:cubicBezTo>
                  <a:pt x="18688" y="8878"/>
                  <a:pt x="18903" y="9380"/>
                  <a:pt x="18921" y="9513"/>
                </a:cubicBezTo>
                <a:cubicBezTo>
                  <a:pt x="18942" y="9666"/>
                  <a:pt x="18831" y="9812"/>
                  <a:pt x="18747" y="9883"/>
                </a:cubicBezTo>
                <a:cubicBezTo>
                  <a:pt x="18578" y="10022"/>
                  <a:pt x="18681" y="9752"/>
                  <a:pt x="18616" y="9737"/>
                </a:cubicBezTo>
                <a:cubicBezTo>
                  <a:pt x="18570" y="9727"/>
                  <a:pt x="18579" y="10013"/>
                  <a:pt x="18565" y="10058"/>
                </a:cubicBezTo>
                <a:cubicBezTo>
                  <a:pt x="18497" y="10271"/>
                  <a:pt x="18631" y="10204"/>
                  <a:pt x="18427" y="10176"/>
                </a:cubicBezTo>
                <a:cubicBezTo>
                  <a:pt x="18351" y="10166"/>
                  <a:pt x="18089" y="10234"/>
                  <a:pt x="18044" y="10303"/>
                </a:cubicBezTo>
                <a:cubicBezTo>
                  <a:pt x="18047" y="10299"/>
                  <a:pt x="17883" y="10560"/>
                  <a:pt x="17859" y="10523"/>
                </a:cubicBezTo>
                <a:cubicBezTo>
                  <a:pt x="17899" y="10754"/>
                  <a:pt x="18464" y="10422"/>
                  <a:pt x="18580" y="10472"/>
                </a:cubicBezTo>
                <a:cubicBezTo>
                  <a:pt x="18585" y="10596"/>
                  <a:pt x="18609" y="10680"/>
                  <a:pt x="18703" y="10735"/>
                </a:cubicBezTo>
                <a:cubicBezTo>
                  <a:pt x="18753" y="10764"/>
                  <a:pt x="18816" y="10592"/>
                  <a:pt x="18840" y="10543"/>
                </a:cubicBezTo>
                <a:cubicBezTo>
                  <a:pt x="18865" y="10494"/>
                  <a:pt x="18720" y="10465"/>
                  <a:pt x="18769" y="10389"/>
                </a:cubicBezTo>
                <a:cubicBezTo>
                  <a:pt x="18797" y="10347"/>
                  <a:pt x="18905" y="10444"/>
                  <a:pt x="18925" y="10455"/>
                </a:cubicBezTo>
                <a:close/>
                <a:moveTo>
                  <a:pt x="19160" y="8116"/>
                </a:moveTo>
                <a:lnTo>
                  <a:pt x="19146" y="8111"/>
                </a:lnTo>
                <a:cubicBezTo>
                  <a:pt x="19036" y="8151"/>
                  <a:pt x="19089" y="8247"/>
                  <a:pt x="18906" y="8142"/>
                </a:cubicBezTo>
                <a:cubicBezTo>
                  <a:pt x="18847" y="8108"/>
                  <a:pt x="18485" y="7762"/>
                  <a:pt x="18443" y="7857"/>
                </a:cubicBezTo>
                <a:cubicBezTo>
                  <a:pt x="18479" y="7928"/>
                  <a:pt x="18697" y="8296"/>
                  <a:pt x="18646" y="8380"/>
                </a:cubicBezTo>
                <a:cubicBezTo>
                  <a:pt x="18629" y="8381"/>
                  <a:pt x="18520" y="8340"/>
                  <a:pt x="18499" y="8358"/>
                </a:cubicBezTo>
                <a:cubicBezTo>
                  <a:pt x="18498" y="8393"/>
                  <a:pt x="18522" y="8403"/>
                  <a:pt x="18547" y="8410"/>
                </a:cubicBezTo>
                <a:cubicBezTo>
                  <a:pt x="18531" y="8460"/>
                  <a:pt x="18513" y="8509"/>
                  <a:pt x="18493" y="8557"/>
                </a:cubicBezTo>
                <a:cubicBezTo>
                  <a:pt x="18527" y="8619"/>
                  <a:pt x="18568" y="8674"/>
                  <a:pt x="18615" y="8721"/>
                </a:cubicBezTo>
                <a:cubicBezTo>
                  <a:pt x="18661" y="8865"/>
                  <a:pt x="18800" y="8728"/>
                  <a:pt x="18795" y="8712"/>
                </a:cubicBezTo>
                <a:cubicBezTo>
                  <a:pt x="18774" y="8635"/>
                  <a:pt x="18622" y="8687"/>
                  <a:pt x="18587" y="8598"/>
                </a:cubicBezTo>
                <a:cubicBezTo>
                  <a:pt x="18565" y="8543"/>
                  <a:pt x="18779" y="8529"/>
                  <a:pt x="18804" y="8536"/>
                </a:cubicBezTo>
                <a:cubicBezTo>
                  <a:pt x="18831" y="8543"/>
                  <a:pt x="19142" y="8756"/>
                  <a:pt x="19097" y="8609"/>
                </a:cubicBezTo>
                <a:cubicBezTo>
                  <a:pt x="19047" y="8447"/>
                  <a:pt x="19219" y="8414"/>
                  <a:pt x="19316" y="8366"/>
                </a:cubicBezTo>
                <a:cubicBezTo>
                  <a:pt x="19247" y="8378"/>
                  <a:pt x="19154" y="8192"/>
                  <a:pt x="19160" y="8116"/>
                </a:cubicBezTo>
                <a:close/>
                <a:moveTo>
                  <a:pt x="17646" y="6274"/>
                </a:moveTo>
                <a:cubicBezTo>
                  <a:pt x="17799" y="6419"/>
                  <a:pt x="17943" y="6645"/>
                  <a:pt x="18027" y="6862"/>
                </a:cubicBezTo>
                <a:cubicBezTo>
                  <a:pt x="18080" y="6997"/>
                  <a:pt x="18171" y="7189"/>
                  <a:pt x="18248" y="7303"/>
                </a:cubicBezTo>
                <a:cubicBezTo>
                  <a:pt x="18298" y="7378"/>
                  <a:pt x="18389" y="7663"/>
                  <a:pt x="18474" y="7676"/>
                </a:cubicBezTo>
                <a:cubicBezTo>
                  <a:pt x="18421" y="7470"/>
                  <a:pt x="18534" y="7473"/>
                  <a:pt x="18607" y="7547"/>
                </a:cubicBezTo>
                <a:cubicBezTo>
                  <a:pt x="18461" y="7353"/>
                  <a:pt x="18082" y="7060"/>
                  <a:pt x="18198" y="6858"/>
                </a:cubicBezTo>
                <a:cubicBezTo>
                  <a:pt x="18255" y="6759"/>
                  <a:pt x="18499" y="7018"/>
                  <a:pt x="18519" y="7049"/>
                </a:cubicBezTo>
                <a:cubicBezTo>
                  <a:pt x="18357" y="6801"/>
                  <a:pt x="18126" y="6627"/>
                  <a:pt x="17961" y="6378"/>
                </a:cubicBezTo>
                <a:cubicBezTo>
                  <a:pt x="17806" y="6144"/>
                  <a:pt x="17586" y="5734"/>
                  <a:pt x="17350" y="5619"/>
                </a:cubicBezTo>
                <a:cubicBezTo>
                  <a:pt x="17325" y="5663"/>
                  <a:pt x="17472" y="5827"/>
                  <a:pt x="17478" y="5878"/>
                </a:cubicBezTo>
                <a:cubicBezTo>
                  <a:pt x="17465" y="5877"/>
                  <a:pt x="17376" y="5743"/>
                  <a:pt x="17378" y="5856"/>
                </a:cubicBezTo>
                <a:cubicBezTo>
                  <a:pt x="17378" y="5852"/>
                  <a:pt x="17378" y="5849"/>
                  <a:pt x="17378" y="5857"/>
                </a:cubicBezTo>
                <a:cubicBezTo>
                  <a:pt x="17379" y="5869"/>
                  <a:pt x="17378" y="5863"/>
                  <a:pt x="17378" y="5857"/>
                </a:cubicBezTo>
                <a:cubicBezTo>
                  <a:pt x="17381" y="5928"/>
                  <a:pt x="17603" y="6232"/>
                  <a:pt x="17646" y="6274"/>
                </a:cubicBezTo>
                <a:close/>
                <a:moveTo>
                  <a:pt x="18607" y="7547"/>
                </a:moveTo>
                <a:cubicBezTo>
                  <a:pt x="18635" y="7584"/>
                  <a:pt x="18654" y="7616"/>
                  <a:pt x="18660" y="7644"/>
                </a:cubicBezTo>
                <a:cubicBezTo>
                  <a:pt x="18653" y="7607"/>
                  <a:pt x="18633" y="7573"/>
                  <a:pt x="18607" y="7547"/>
                </a:cubicBezTo>
                <a:close/>
                <a:moveTo>
                  <a:pt x="12796" y="1135"/>
                </a:moveTo>
                <a:cubicBezTo>
                  <a:pt x="12751" y="1122"/>
                  <a:pt x="12895" y="1166"/>
                  <a:pt x="12796" y="1135"/>
                </a:cubicBezTo>
                <a:cubicBezTo>
                  <a:pt x="12796" y="1135"/>
                  <a:pt x="12796" y="1135"/>
                  <a:pt x="12796" y="1135"/>
                </a:cubicBezTo>
                <a:close/>
                <a:moveTo>
                  <a:pt x="12796" y="1135"/>
                </a:moveTo>
                <a:cubicBezTo>
                  <a:pt x="12907" y="1169"/>
                  <a:pt x="13566" y="1269"/>
                  <a:pt x="13631" y="1102"/>
                </a:cubicBezTo>
                <a:cubicBezTo>
                  <a:pt x="13663" y="1018"/>
                  <a:pt x="12743" y="910"/>
                  <a:pt x="12645" y="914"/>
                </a:cubicBezTo>
                <a:cubicBezTo>
                  <a:pt x="12600" y="1062"/>
                  <a:pt x="12710" y="1110"/>
                  <a:pt x="12796" y="1135"/>
                </a:cubicBezTo>
                <a:close/>
                <a:moveTo>
                  <a:pt x="6624" y="191"/>
                </a:moveTo>
                <a:cubicBezTo>
                  <a:pt x="6624" y="192"/>
                  <a:pt x="6625" y="195"/>
                  <a:pt x="6626" y="199"/>
                </a:cubicBezTo>
                <a:cubicBezTo>
                  <a:pt x="6626" y="196"/>
                  <a:pt x="6625" y="194"/>
                  <a:pt x="6624" y="191"/>
                </a:cubicBezTo>
                <a:cubicBezTo>
                  <a:pt x="6624" y="191"/>
                  <a:pt x="6624" y="191"/>
                  <a:pt x="6624" y="191"/>
                </a:cubicBezTo>
                <a:close/>
                <a:moveTo>
                  <a:pt x="6637" y="229"/>
                </a:moveTo>
                <a:cubicBezTo>
                  <a:pt x="6645" y="251"/>
                  <a:pt x="6651" y="268"/>
                  <a:pt x="6637" y="229"/>
                </a:cubicBezTo>
                <a:cubicBezTo>
                  <a:pt x="6637" y="229"/>
                  <a:pt x="6637" y="229"/>
                  <a:pt x="6637" y="229"/>
                </a:cubicBezTo>
                <a:close/>
                <a:moveTo>
                  <a:pt x="6637" y="229"/>
                </a:moveTo>
                <a:cubicBezTo>
                  <a:pt x="6637" y="228"/>
                  <a:pt x="6636" y="225"/>
                  <a:pt x="6635" y="224"/>
                </a:cubicBezTo>
                <a:cubicBezTo>
                  <a:pt x="6636" y="225"/>
                  <a:pt x="6637" y="227"/>
                  <a:pt x="6637" y="229"/>
                </a:cubicBezTo>
                <a:close/>
                <a:moveTo>
                  <a:pt x="6626" y="199"/>
                </a:moveTo>
                <a:cubicBezTo>
                  <a:pt x="6629" y="205"/>
                  <a:pt x="6632" y="215"/>
                  <a:pt x="6635" y="224"/>
                </a:cubicBezTo>
                <a:cubicBezTo>
                  <a:pt x="6633" y="217"/>
                  <a:pt x="6630" y="209"/>
                  <a:pt x="6626" y="199"/>
                </a:cubicBezTo>
                <a:close/>
                <a:moveTo>
                  <a:pt x="6639" y="191"/>
                </a:moveTo>
                <a:cubicBezTo>
                  <a:pt x="6700" y="344"/>
                  <a:pt x="6882" y="206"/>
                  <a:pt x="6974" y="224"/>
                </a:cubicBezTo>
                <a:cubicBezTo>
                  <a:pt x="6891" y="274"/>
                  <a:pt x="7101" y="361"/>
                  <a:pt x="7127" y="364"/>
                </a:cubicBezTo>
                <a:cubicBezTo>
                  <a:pt x="7319" y="388"/>
                  <a:pt x="7515" y="426"/>
                  <a:pt x="7709" y="415"/>
                </a:cubicBezTo>
                <a:cubicBezTo>
                  <a:pt x="7714" y="407"/>
                  <a:pt x="7716" y="403"/>
                  <a:pt x="7718" y="393"/>
                </a:cubicBezTo>
                <a:cubicBezTo>
                  <a:pt x="7615" y="349"/>
                  <a:pt x="7588" y="217"/>
                  <a:pt x="7471" y="203"/>
                </a:cubicBezTo>
                <a:cubicBezTo>
                  <a:pt x="7304" y="184"/>
                  <a:pt x="7240" y="132"/>
                  <a:pt x="7094" y="42"/>
                </a:cubicBezTo>
                <a:cubicBezTo>
                  <a:pt x="7017" y="-6"/>
                  <a:pt x="6518" y="-65"/>
                  <a:pt x="6639" y="191"/>
                </a:cubicBezTo>
                <a:cubicBezTo>
                  <a:pt x="6639" y="191"/>
                  <a:pt x="6639" y="191"/>
                  <a:pt x="6639" y="191"/>
                </a:cubicBezTo>
                <a:close/>
                <a:moveTo>
                  <a:pt x="3049" y="1821"/>
                </a:moveTo>
                <a:cubicBezTo>
                  <a:pt x="3097" y="1824"/>
                  <a:pt x="3068" y="1822"/>
                  <a:pt x="3049" y="1821"/>
                </a:cubicBezTo>
                <a:cubicBezTo>
                  <a:pt x="3259" y="1833"/>
                  <a:pt x="3444" y="2105"/>
                  <a:pt x="3693" y="1983"/>
                </a:cubicBezTo>
                <a:cubicBezTo>
                  <a:pt x="3695" y="1975"/>
                  <a:pt x="3695" y="1959"/>
                  <a:pt x="3693" y="1951"/>
                </a:cubicBezTo>
                <a:cubicBezTo>
                  <a:pt x="3378" y="1819"/>
                  <a:pt x="3267" y="1534"/>
                  <a:pt x="3575" y="1251"/>
                </a:cubicBezTo>
                <a:cubicBezTo>
                  <a:pt x="3878" y="973"/>
                  <a:pt x="4250" y="1072"/>
                  <a:pt x="4563" y="873"/>
                </a:cubicBezTo>
                <a:cubicBezTo>
                  <a:pt x="4434" y="627"/>
                  <a:pt x="4069" y="857"/>
                  <a:pt x="3881" y="855"/>
                </a:cubicBezTo>
                <a:cubicBezTo>
                  <a:pt x="3631" y="853"/>
                  <a:pt x="3298" y="977"/>
                  <a:pt x="3102" y="1185"/>
                </a:cubicBezTo>
                <a:cubicBezTo>
                  <a:pt x="3040" y="1251"/>
                  <a:pt x="3027" y="1414"/>
                  <a:pt x="3008" y="1500"/>
                </a:cubicBezTo>
                <a:cubicBezTo>
                  <a:pt x="2968" y="1677"/>
                  <a:pt x="2751" y="1804"/>
                  <a:pt x="3049" y="1821"/>
                </a:cubicBezTo>
                <a:close/>
                <a:moveTo>
                  <a:pt x="10216" y="16862"/>
                </a:moveTo>
                <a:cubicBezTo>
                  <a:pt x="10007" y="16414"/>
                  <a:pt x="9990" y="17186"/>
                  <a:pt x="10036" y="17376"/>
                </a:cubicBezTo>
                <a:cubicBezTo>
                  <a:pt x="10092" y="17606"/>
                  <a:pt x="10129" y="17705"/>
                  <a:pt x="10318" y="17537"/>
                </a:cubicBezTo>
                <a:cubicBezTo>
                  <a:pt x="10499" y="17376"/>
                  <a:pt x="10291" y="17023"/>
                  <a:pt x="10216" y="16863"/>
                </a:cubicBezTo>
                <a:cubicBezTo>
                  <a:pt x="10225" y="16883"/>
                  <a:pt x="10244" y="16922"/>
                  <a:pt x="10216" y="16862"/>
                </a:cubicBezTo>
                <a:close/>
                <a:moveTo>
                  <a:pt x="10216" y="16862"/>
                </a:moveTo>
                <a:cubicBezTo>
                  <a:pt x="10216" y="16862"/>
                  <a:pt x="10216" y="16862"/>
                  <a:pt x="10216" y="16863"/>
                </a:cubicBezTo>
                <a:cubicBezTo>
                  <a:pt x="10211" y="16852"/>
                  <a:pt x="10209" y="16847"/>
                  <a:pt x="10216" y="16862"/>
                </a:cubicBezTo>
                <a:close/>
                <a:moveTo>
                  <a:pt x="17680" y="20444"/>
                </a:moveTo>
                <a:cubicBezTo>
                  <a:pt x="17677" y="20432"/>
                  <a:pt x="17678" y="20435"/>
                  <a:pt x="17679" y="20439"/>
                </a:cubicBezTo>
                <a:cubicBezTo>
                  <a:pt x="17647" y="20338"/>
                  <a:pt x="17562" y="20187"/>
                  <a:pt x="17562" y="20438"/>
                </a:cubicBezTo>
                <a:cubicBezTo>
                  <a:pt x="17562" y="20640"/>
                  <a:pt x="17719" y="20588"/>
                  <a:pt x="17681" y="20445"/>
                </a:cubicBezTo>
                <a:cubicBezTo>
                  <a:pt x="17681" y="20446"/>
                  <a:pt x="17681" y="20446"/>
                  <a:pt x="17680" y="20444"/>
                </a:cubicBezTo>
                <a:close/>
                <a:moveTo>
                  <a:pt x="20845" y="19801"/>
                </a:moveTo>
                <a:cubicBezTo>
                  <a:pt x="20845" y="19756"/>
                  <a:pt x="20831" y="19752"/>
                  <a:pt x="20720" y="19722"/>
                </a:cubicBezTo>
                <a:cubicBezTo>
                  <a:pt x="20484" y="19667"/>
                  <a:pt x="20309" y="19366"/>
                  <a:pt x="20078" y="19540"/>
                </a:cubicBezTo>
                <a:lnTo>
                  <a:pt x="20083" y="19581"/>
                </a:lnTo>
                <a:lnTo>
                  <a:pt x="20066" y="19592"/>
                </a:lnTo>
                <a:cubicBezTo>
                  <a:pt x="20073" y="19603"/>
                  <a:pt x="20078" y="19616"/>
                  <a:pt x="20080" y="19629"/>
                </a:cubicBezTo>
                <a:cubicBezTo>
                  <a:pt x="19967" y="19665"/>
                  <a:pt x="19867" y="19933"/>
                  <a:pt x="19784" y="19933"/>
                </a:cubicBezTo>
                <a:cubicBezTo>
                  <a:pt x="19806" y="19933"/>
                  <a:pt x="19649" y="19674"/>
                  <a:pt x="19649" y="19726"/>
                </a:cubicBezTo>
                <a:cubicBezTo>
                  <a:pt x="19591" y="19599"/>
                  <a:pt x="19738" y="19263"/>
                  <a:pt x="19533" y="19263"/>
                </a:cubicBezTo>
                <a:cubicBezTo>
                  <a:pt x="19510" y="19243"/>
                  <a:pt x="19395" y="19210"/>
                  <a:pt x="19371" y="19200"/>
                </a:cubicBezTo>
                <a:cubicBezTo>
                  <a:pt x="19228" y="19141"/>
                  <a:pt x="19205" y="19326"/>
                  <a:pt x="19144" y="19326"/>
                </a:cubicBezTo>
                <a:cubicBezTo>
                  <a:pt x="19123" y="19314"/>
                  <a:pt x="19057" y="19299"/>
                  <a:pt x="19047" y="19341"/>
                </a:cubicBezTo>
                <a:cubicBezTo>
                  <a:pt x="18878" y="19223"/>
                  <a:pt x="19194" y="19742"/>
                  <a:pt x="19275" y="19766"/>
                </a:cubicBezTo>
                <a:cubicBezTo>
                  <a:pt x="19141" y="19798"/>
                  <a:pt x="19298" y="20026"/>
                  <a:pt x="19315" y="20115"/>
                </a:cubicBezTo>
                <a:cubicBezTo>
                  <a:pt x="19376" y="20426"/>
                  <a:pt x="19468" y="20101"/>
                  <a:pt x="19519" y="20101"/>
                </a:cubicBezTo>
                <a:cubicBezTo>
                  <a:pt x="19605" y="20101"/>
                  <a:pt x="19914" y="20363"/>
                  <a:pt x="20018" y="20411"/>
                </a:cubicBezTo>
                <a:cubicBezTo>
                  <a:pt x="20127" y="20461"/>
                  <a:pt x="20181" y="20479"/>
                  <a:pt x="20248" y="20607"/>
                </a:cubicBezTo>
                <a:cubicBezTo>
                  <a:pt x="20277" y="20661"/>
                  <a:pt x="20274" y="20778"/>
                  <a:pt x="20326" y="20815"/>
                </a:cubicBezTo>
                <a:cubicBezTo>
                  <a:pt x="20319" y="20858"/>
                  <a:pt x="20311" y="20886"/>
                  <a:pt x="20321" y="20928"/>
                </a:cubicBezTo>
                <a:cubicBezTo>
                  <a:pt x="20186" y="20961"/>
                  <a:pt x="20099" y="21117"/>
                  <a:pt x="20109" y="21286"/>
                </a:cubicBezTo>
                <a:cubicBezTo>
                  <a:pt x="20228" y="21294"/>
                  <a:pt x="20372" y="21234"/>
                  <a:pt x="20433" y="21234"/>
                </a:cubicBezTo>
                <a:lnTo>
                  <a:pt x="20433" y="21233"/>
                </a:lnTo>
                <a:cubicBezTo>
                  <a:pt x="20433" y="21142"/>
                  <a:pt x="20719" y="21510"/>
                  <a:pt x="20736" y="21535"/>
                </a:cubicBezTo>
                <a:cubicBezTo>
                  <a:pt x="20771" y="21316"/>
                  <a:pt x="20771" y="21081"/>
                  <a:pt x="20799" y="20857"/>
                </a:cubicBezTo>
                <a:lnTo>
                  <a:pt x="20771" y="20809"/>
                </a:lnTo>
                <a:cubicBezTo>
                  <a:pt x="20895" y="20557"/>
                  <a:pt x="20831" y="20091"/>
                  <a:pt x="20845" y="19801"/>
                </a:cubicBezTo>
                <a:close/>
                <a:moveTo>
                  <a:pt x="21482" y="3136"/>
                </a:moveTo>
                <a:cubicBezTo>
                  <a:pt x="21484" y="3136"/>
                  <a:pt x="21512" y="3136"/>
                  <a:pt x="21512" y="3136"/>
                </a:cubicBezTo>
                <a:cubicBezTo>
                  <a:pt x="21524" y="3110"/>
                  <a:pt x="21544" y="3089"/>
                  <a:pt x="21567" y="3075"/>
                </a:cubicBezTo>
                <a:cubicBezTo>
                  <a:pt x="21432" y="2793"/>
                  <a:pt x="21025" y="2732"/>
                  <a:pt x="20788" y="2699"/>
                </a:cubicBezTo>
                <a:cubicBezTo>
                  <a:pt x="20424" y="2699"/>
                  <a:pt x="20032" y="2429"/>
                  <a:pt x="19669" y="2355"/>
                </a:cubicBezTo>
                <a:cubicBezTo>
                  <a:pt x="19252" y="2271"/>
                  <a:pt x="18850" y="2097"/>
                  <a:pt x="18423" y="2086"/>
                </a:cubicBezTo>
                <a:cubicBezTo>
                  <a:pt x="18281" y="2082"/>
                  <a:pt x="18025" y="1964"/>
                  <a:pt x="17928" y="2085"/>
                </a:cubicBezTo>
                <a:cubicBezTo>
                  <a:pt x="17787" y="1963"/>
                  <a:pt x="17753" y="2111"/>
                  <a:pt x="17640" y="2116"/>
                </a:cubicBezTo>
                <a:cubicBezTo>
                  <a:pt x="17589" y="2193"/>
                  <a:pt x="17369" y="2124"/>
                  <a:pt x="17309" y="2114"/>
                </a:cubicBezTo>
                <a:cubicBezTo>
                  <a:pt x="17131" y="2085"/>
                  <a:pt x="16946" y="2126"/>
                  <a:pt x="16770" y="2090"/>
                </a:cubicBezTo>
                <a:cubicBezTo>
                  <a:pt x="16661" y="2068"/>
                  <a:pt x="16615" y="1921"/>
                  <a:pt x="16498" y="1897"/>
                </a:cubicBezTo>
                <a:cubicBezTo>
                  <a:pt x="16256" y="1847"/>
                  <a:pt x="15932" y="1733"/>
                  <a:pt x="15687" y="1852"/>
                </a:cubicBezTo>
                <a:cubicBezTo>
                  <a:pt x="15505" y="1940"/>
                  <a:pt x="15223" y="1766"/>
                  <a:pt x="15033" y="1732"/>
                </a:cubicBezTo>
                <a:cubicBezTo>
                  <a:pt x="15028" y="1585"/>
                  <a:pt x="14601" y="1491"/>
                  <a:pt x="14524" y="1604"/>
                </a:cubicBezTo>
                <a:cubicBezTo>
                  <a:pt x="14389" y="1489"/>
                  <a:pt x="14096" y="1512"/>
                  <a:pt x="13941" y="1503"/>
                </a:cubicBezTo>
                <a:lnTo>
                  <a:pt x="13941" y="1502"/>
                </a:lnTo>
                <a:cubicBezTo>
                  <a:pt x="13859" y="1397"/>
                  <a:pt x="13713" y="1363"/>
                  <a:pt x="13601" y="1377"/>
                </a:cubicBezTo>
                <a:cubicBezTo>
                  <a:pt x="13463" y="1395"/>
                  <a:pt x="13552" y="1500"/>
                  <a:pt x="13642" y="1496"/>
                </a:cubicBezTo>
                <a:cubicBezTo>
                  <a:pt x="13538" y="1516"/>
                  <a:pt x="13426" y="1657"/>
                  <a:pt x="13589" y="1732"/>
                </a:cubicBezTo>
                <a:cubicBezTo>
                  <a:pt x="13432" y="1749"/>
                  <a:pt x="13289" y="1736"/>
                  <a:pt x="13132" y="1770"/>
                </a:cubicBezTo>
                <a:cubicBezTo>
                  <a:pt x="13010" y="1796"/>
                  <a:pt x="12688" y="1530"/>
                  <a:pt x="12823" y="1894"/>
                </a:cubicBezTo>
                <a:cubicBezTo>
                  <a:pt x="12699" y="1866"/>
                  <a:pt x="12578" y="1803"/>
                  <a:pt x="12462" y="1744"/>
                </a:cubicBezTo>
                <a:lnTo>
                  <a:pt x="12468" y="1739"/>
                </a:lnTo>
                <a:lnTo>
                  <a:pt x="12445" y="1651"/>
                </a:lnTo>
                <a:cubicBezTo>
                  <a:pt x="12201" y="1356"/>
                  <a:pt x="11570" y="1196"/>
                  <a:pt x="11249" y="1384"/>
                </a:cubicBezTo>
                <a:cubicBezTo>
                  <a:pt x="11292" y="1402"/>
                  <a:pt x="11339" y="1419"/>
                  <a:pt x="11379" y="1446"/>
                </a:cubicBezTo>
                <a:cubicBezTo>
                  <a:pt x="11235" y="1453"/>
                  <a:pt x="11040" y="1498"/>
                  <a:pt x="10902" y="1435"/>
                </a:cubicBezTo>
                <a:cubicBezTo>
                  <a:pt x="10924" y="1410"/>
                  <a:pt x="10943" y="1372"/>
                  <a:pt x="10960" y="1341"/>
                </a:cubicBezTo>
                <a:cubicBezTo>
                  <a:pt x="10707" y="1338"/>
                  <a:pt x="10460" y="1329"/>
                  <a:pt x="10209" y="1352"/>
                </a:cubicBezTo>
                <a:cubicBezTo>
                  <a:pt x="10151" y="1292"/>
                  <a:pt x="10082" y="1254"/>
                  <a:pt x="10017" y="1207"/>
                </a:cubicBezTo>
                <a:cubicBezTo>
                  <a:pt x="10017" y="1207"/>
                  <a:pt x="10014" y="1302"/>
                  <a:pt x="10014" y="1302"/>
                </a:cubicBezTo>
                <a:cubicBezTo>
                  <a:pt x="9917" y="1297"/>
                  <a:pt x="9781" y="1215"/>
                  <a:pt x="9686" y="1274"/>
                </a:cubicBezTo>
                <a:cubicBezTo>
                  <a:pt x="10299" y="771"/>
                  <a:pt x="9202" y="741"/>
                  <a:pt x="8912" y="764"/>
                </a:cubicBezTo>
                <a:cubicBezTo>
                  <a:pt x="8912" y="763"/>
                  <a:pt x="8942" y="682"/>
                  <a:pt x="8942" y="682"/>
                </a:cubicBezTo>
                <a:cubicBezTo>
                  <a:pt x="8857" y="692"/>
                  <a:pt x="8774" y="674"/>
                  <a:pt x="8690" y="667"/>
                </a:cubicBezTo>
                <a:cubicBezTo>
                  <a:pt x="8692" y="666"/>
                  <a:pt x="8711" y="652"/>
                  <a:pt x="8711" y="652"/>
                </a:cubicBezTo>
                <a:lnTo>
                  <a:pt x="8680" y="562"/>
                </a:lnTo>
                <a:cubicBezTo>
                  <a:pt x="8568" y="569"/>
                  <a:pt x="8454" y="542"/>
                  <a:pt x="8339" y="545"/>
                </a:cubicBezTo>
                <a:cubicBezTo>
                  <a:pt x="8372" y="543"/>
                  <a:pt x="8389" y="524"/>
                  <a:pt x="8390" y="487"/>
                </a:cubicBezTo>
                <a:cubicBezTo>
                  <a:pt x="8348" y="373"/>
                  <a:pt x="8029" y="432"/>
                  <a:pt x="7984" y="380"/>
                </a:cubicBezTo>
                <a:cubicBezTo>
                  <a:pt x="7880" y="261"/>
                  <a:pt x="7809" y="457"/>
                  <a:pt x="7733" y="455"/>
                </a:cubicBezTo>
                <a:cubicBezTo>
                  <a:pt x="7767" y="710"/>
                  <a:pt x="8058" y="574"/>
                  <a:pt x="8203" y="565"/>
                </a:cubicBezTo>
                <a:cubicBezTo>
                  <a:pt x="8141" y="586"/>
                  <a:pt x="8043" y="670"/>
                  <a:pt x="8093" y="768"/>
                </a:cubicBezTo>
                <a:cubicBezTo>
                  <a:pt x="8012" y="760"/>
                  <a:pt x="7931" y="780"/>
                  <a:pt x="7859" y="828"/>
                </a:cubicBezTo>
                <a:lnTo>
                  <a:pt x="7899" y="850"/>
                </a:lnTo>
                <a:cubicBezTo>
                  <a:pt x="7761" y="924"/>
                  <a:pt x="7599" y="792"/>
                  <a:pt x="7453" y="841"/>
                </a:cubicBezTo>
                <a:cubicBezTo>
                  <a:pt x="7359" y="872"/>
                  <a:pt x="7267" y="899"/>
                  <a:pt x="7171" y="911"/>
                </a:cubicBezTo>
                <a:cubicBezTo>
                  <a:pt x="6973" y="936"/>
                  <a:pt x="6832" y="1042"/>
                  <a:pt x="6697" y="1218"/>
                </a:cubicBezTo>
                <a:lnTo>
                  <a:pt x="6715" y="1300"/>
                </a:lnTo>
                <a:cubicBezTo>
                  <a:pt x="6595" y="1317"/>
                  <a:pt x="5933" y="1282"/>
                  <a:pt x="6309" y="1601"/>
                </a:cubicBezTo>
                <a:cubicBezTo>
                  <a:pt x="6139" y="1560"/>
                  <a:pt x="5956" y="1546"/>
                  <a:pt x="5807" y="1683"/>
                </a:cubicBezTo>
                <a:cubicBezTo>
                  <a:pt x="5762" y="1559"/>
                  <a:pt x="5703" y="1466"/>
                  <a:pt x="5588" y="1483"/>
                </a:cubicBezTo>
                <a:lnTo>
                  <a:pt x="5593" y="1581"/>
                </a:lnTo>
                <a:lnTo>
                  <a:pt x="5611" y="1582"/>
                </a:lnTo>
                <a:cubicBezTo>
                  <a:pt x="5618" y="1583"/>
                  <a:pt x="5633" y="1606"/>
                  <a:pt x="5635" y="1626"/>
                </a:cubicBezTo>
                <a:cubicBezTo>
                  <a:pt x="5565" y="1686"/>
                  <a:pt x="5488" y="1670"/>
                  <a:pt x="5467" y="1800"/>
                </a:cubicBezTo>
                <a:cubicBezTo>
                  <a:pt x="5452" y="1798"/>
                  <a:pt x="5437" y="1795"/>
                  <a:pt x="5422" y="1791"/>
                </a:cubicBezTo>
                <a:cubicBezTo>
                  <a:pt x="5363" y="1613"/>
                  <a:pt x="5452" y="1463"/>
                  <a:pt x="5208" y="1445"/>
                </a:cubicBezTo>
                <a:cubicBezTo>
                  <a:pt x="5135" y="1440"/>
                  <a:pt x="5060" y="1440"/>
                  <a:pt x="4988" y="1440"/>
                </a:cubicBezTo>
                <a:cubicBezTo>
                  <a:pt x="4835" y="1440"/>
                  <a:pt x="4896" y="1579"/>
                  <a:pt x="4862" y="1697"/>
                </a:cubicBezTo>
                <a:cubicBezTo>
                  <a:pt x="4835" y="1790"/>
                  <a:pt x="4726" y="1733"/>
                  <a:pt x="4708" y="1846"/>
                </a:cubicBezTo>
                <a:cubicBezTo>
                  <a:pt x="4689" y="1970"/>
                  <a:pt x="4799" y="1948"/>
                  <a:pt x="4812" y="1996"/>
                </a:cubicBezTo>
                <a:cubicBezTo>
                  <a:pt x="4844" y="2077"/>
                  <a:pt x="4824" y="2151"/>
                  <a:pt x="4867" y="2245"/>
                </a:cubicBezTo>
                <a:cubicBezTo>
                  <a:pt x="4713" y="2182"/>
                  <a:pt x="4560" y="2145"/>
                  <a:pt x="4400" y="2112"/>
                </a:cubicBezTo>
                <a:cubicBezTo>
                  <a:pt x="4221" y="2086"/>
                  <a:pt x="4015" y="1954"/>
                  <a:pt x="3841" y="1954"/>
                </a:cubicBezTo>
                <a:cubicBezTo>
                  <a:pt x="3573" y="1954"/>
                  <a:pt x="4110" y="2290"/>
                  <a:pt x="4127" y="2309"/>
                </a:cubicBezTo>
                <a:cubicBezTo>
                  <a:pt x="4105" y="2315"/>
                  <a:pt x="4083" y="2320"/>
                  <a:pt x="4060" y="2324"/>
                </a:cubicBezTo>
                <a:lnTo>
                  <a:pt x="4065" y="2298"/>
                </a:lnTo>
                <a:cubicBezTo>
                  <a:pt x="3852" y="2201"/>
                  <a:pt x="3571" y="2399"/>
                  <a:pt x="3372" y="2425"/>
                </a:cubicBezTo>
                <a:cubicBezTo>
                  <a:pt x="3370" y="2381"/>
                  <a:pt x="3421" y="2299"/>
                  <a:pt x="3432" y="2250"/>
                </a:cubicBezTo>
                <a:cubicBezTo>
                  <a:pt x="3242" y="2226"/>
                  <a:pt x="3075" y="2344"/>
                  <a:pt x="2898" y="2413"/>
                </a:cubicBezTo>
                <a:cubicBezTo>
                  <a:pt x="2804" y="2450"/>
                  <a:pt x="2559" y="2500"/>
                  <a:pt x="2574" y="2674"/>
                </a:cubicBezTo>
                <a:cubicBezTo>
                  <a:pt x="2584" y="2801"/>
                  <a:pt x="2315" y="2630"/>
                  <a:pt x="2302" y="2618"/>
                </a:cubicBezTo>
                <a:cubicBezTo>
                  <a:pt x="2377" y="2566"/>
                  <a:pt x="2604" y="2549"/>
                  <a:pt x="2395" y="2412"/>
                </a:cubicBezTo>
                <a:cubicBezTo>
                  <a:pt x="2245" y="2314"/>
                  <a:pt x="2091" y="2321"/>
                  <a:pt x="1929" y="2318"/>
                </a:cubicBezTo>
                <a:cubicBezTo>
                  <a:pt x="1937" y="2433"/>
                  <a:pt x="1993" y="2431"/>
                  <a:pt x="2055" y="2493"/>
                </a:cubicBezTo>
                <a:cubicBezTo>
                  <a:pt x="2046" y="2478"/>
                  <a:pt x="2074" y="2893"/>
                  <a:pt x="2169" y="2758"/>
                </a:cubicBezTo>
                <a:cubicBezTo>
                  <a:pt x="2163" y="2794"/>
                  <a:pt x="2158" y="2830"/>
                  <a:pt x="2156" y="2867"/>
                </a:cubicBezTo>
                <a:cubicBezTo>
                  <a:pt x="1969" y="2739"/>
                  <a:pt x="1862" y="2828"/>
                  <a:pt x="1686" y="2928"/>
                </a:cubicBezTo>
                <a:cubicBezTo>
                  <a:pt x="1500" y="3032"/>
                  <a:pt x="1637" y="3097"/>
                  <a:pt x="1707" y="3188"/>
                </a:cubicBezTo>
                <a:cubicBezTo>
                  <a:pt x="1680" y="3244"/>
                  <a:pt x="1425" y="3107"/>
                  <a:pt x="1395" y="3091"/>
                </a:cubicBezTo>
                <a:cubicBezTo>
                  <a:pt x="1324" y="3053"/>
                  <a:pt x="1217" y="3102"/>
                  <a:pt x="1148" y="3140"/>
                </a:cubicBezTo>
                <a:cubicBezTo>
                  <a:pt x="1225" y="3269"/>
                  <a:pt x="1313" y="3308"/>
                  <a:pt x="1425" y="3357"/>
                </a:cubicBezTo>
                <a:cubicBezTo>
                  <a:pt x="1277" y="3479"/>
                  <a:pt x="1067" y="3145"/>
                  <a:pt x="988" y="3080"/>
                </a:cubicBezTo>
                <a:cubicBezTo>
                  <a:pt x="1015" y="3019"/>
                  <a:pt x="1044" y="2956"/>
                  <a:pt x="990" y="2892"/>
                </a:cubicBezTo>
                <a:cubicBezTo>
                  <a:pt x="1164" y="2934"/>
                  <a:pt x="2149" y="3013"/>
                  <a:pt x="1702" y="2525"/>
                </a:cubicBezTo>
                <a:cubicBezTo>
                  <a:pt x="1515" y="2321"/>
                  <a:pt x="920" y="2139"/>
                  <a:pt x="679" y="2180"/>
                </a:cubicBezTo>
                <a:cubicBezTo>
                  <a:pt x="673" y="2165"/>
                  <a:pt x="662" y="2161"/>
                  <a:pt x="647" y="2169"/>
                </a:cubicBezTo>
                <a:cubicBezTo>
                  <a:pt x="682" y="2169"/>
                  <a:pt x="559" y="2063"/>
                  <a:pt x="524" y="2055"/>
                </a:cubicBezTo>
                <a:cubicBezTo>
                  <a:pt x="469" y="2042"/>
                  <a:pt x="389" y="2064"/>
                  <a:pt x="328" y="2064"/>
                </a:cubicBezTo>
                <a:cubicBezTo>
                  <a:pt x="303" y="2062"/>
                  <a:pt x="285" y="2082"/>
                  <a:pt x="285" y="2118"/>
                </a:cubicBezTo>
                <a:cubicBezTo>
                  <a:pt x="266" y="2111"/>
                  <a:pt x="247" y="2104"/>
                  <a:pt x="228" y="2096"/>
                </a:cubicBezTo>
                <a:lnTo>
                  <a:pt x="222" y="2118"/>
                </a:lnTo>
                <a:lnTo>
                  <a:pt x="216" y="2112"/>
                </a:lnTo>
                <a:cubicBezTo>
                  <a:pt x="127" y="2182"/>
                  <a:pt x="72" y="2289"/>
                  <a:pt x="1" y="2385"/>
                </a:cubicBezTo>
                <a:cubicBezTo>
                  <a:pt x="38" y="2448"/>
                  <a:pt x="247" y="2553"/>
                  <a:pt x="193" y="2625"/>
                </a:cubicBezTo>
                <a:cubicBezTo>
                  <a:pt x="81" y="2777"/>
                  <a:pt x="241" y="2837"/>
                  <a:pt x="293" y="2954"/>
                </a:cubicBezTo>
                <a:cubicBezTo>
                  <a:pt x="170" y="3047"/>
                  <a:pt x="319" y="3299"/>
                  <a:pt x="399" y="3343"/>
                </a:cubicBezTo>
                <a:cubicBezTo>
                  <a:pt x="293" y="3475"/>
                  <a:pt x="513" y="3547"/>
                  <a:pt x="565" y="3597"/>
                </a:cubicBezTo>
                <a:cubicBezTo>
                  <a:pt x="607" y="3637"/>
                  <a:pt x="411" y="3845"/>
                  <a:pt x="390" y="3866"/>
                </a:cubicBezTo>
                <a:cubicBezTo>
                  <a:pt x="245" y="4011"/>
                  <a:pt x="119" y="4126"/>
                  <a:pt x="0" y="4306"/>
                </a:cubicBezTo>
                <a:cubicBezTo>
                  <a:pt x="85" y="4284"/>
                  <a:pt x="190" y="4172"/>
                  <a:pt x="266" y="4167"/>
                </a:cubicBezTo>
                <a:cubicBezTo>
                  <a:pt x="283" y="4197"/>
                  <a:pt x="302" y="4226"/>
                  <a:pt x="323" y="4253"/>
                </a:cubicBezTo>
                <a:cubicBezTo>
                  <a:pt x="222" y="4199"/>
                  <a:pt x="162" y="4293"/>
                  <a:pt x="201" y="4411"/>
                </a:cubicBezTo>
                <a:cubicBezTo>
                  <a:pt x="162" y="4553"/>
                  <a:pt x="82" y="4589"/>
                  <a:pt x="175" y="4758"/>
                </a:cubicBezTo>
                <a:cubicBezTo>
                  <a:pt x="78" y="4850"/>
                  <a:pt x="345" y="5225"/>
                  <a:pt x="406" y="5296"/>
                </a:cubicBezTo>
                <a:cubicBezTo>
                  <a:pt x="430" y="5300"/>
                  <a:pt x="451" y="5290"/>
                  <a:pt x="470" y="5265"/>
                </a:cubicBezTo>
                <a:cubicBezTo>
                  <a:pt x="470" y="5264"/>
                  <a:pt x="471" y="5244"/>
                  <a:pt x="471" y="5244"/>
                </a:cubicBezTo>
                <a:cubicBezTo>
                  <a:pt x="468" y="5227"/>
                  <a:pt x="693" y="5374"/>
                  <a:pt x="723" y="5409"/>
                </a:cubicBezTo>
                <a:cubicBezTo>
                  <a:pt x="683" y="5491"/>
                  <a:pt x="819" y="5677"/>
                  <a:pt x="881" y="5677"/>
                </a:cubicBezTo>
                <a:cubicBezTo>
                  <a:pt x="881" y="5776"/>
                  <a:pt x="983" y="5725"/>
                  <a:pt x="1012" y="5801"/>
                </a:cubicBezTo>
                <a:cubicBezTo>
                  <a:pt x="1013" y="5803"/>
                  <a:pt x="840" y="5849"/>
                  <a:pt x="814" y="5864"/>
                </a:cubicBezTo>
                <a:cubicBezTo>
                  <a:pt x="850" y="5933"/>
                  <a:pt x="902" y="6106"/>
                  <a:pt x="948" y="6152"/>
                </a:cubicBezTo>
                <a:cubicBezTo>
                  <a:pt x="1062" y="6265"/>
                  <a:pt x="1164" y="6069"/>
                  <a:pt x="1293" y="6203"/>
                </a:cubicBezTo>
                <a:cubicBezTo>
                  <a:pt x="1286" y="6211"/>
                  <a:pt x="1265" y="6237"/>
                  <a:pt x="1265" y="6237"/>
                </a:cubicBezTo>
                <a:cubicBezTo>
                  <a:pt x="1317" y="6354"/>
                  <a:pt x="1446" y="6350"/>
                  <a:pt x="1481" y="6450"/>
                </a:cubicBezTo>
                <a:cubicBezTo>
                  <a:pt x="1563" y="6681"/>
                  <a:pt x="1653" y="6696"/>
                  <a:pt x="1848" y="6592"/>
                </a:cubicBezTo>
                <a:cubicBezTo>
                  <a:pt x="1905" y="6655"/>
                  <a:pt x="1926" y="6720"/>
                  <a:pt x="2004" y="6723"/>
                </a:cubicBezTo>
                <a:lnTo>
                  <a:pt x="2009" y="6693"/>
                </a:lnTo>
                <a:cubicBezTo>
                  <a:pt x="2095" y="6686"/>
                  <a:pt x="2174" y="6765"/>
                  <a:pt x="2257" y="6780"/>
                </a:cubicBezTo>
                <a:cubicBezTo>
                  <a:pt x="2237" y="6906"/>
                  <a:pt x="2273" y="6983"/>
                  <a:pt x="2267" y="7093"/>
                </a:cubicBezTo>
                <a:cubicBezTo>
                  <a:pt x="2263" y="7128"/>
                  <a:pt x="2226" y="7132"/>
                  <a:pt x="2204" y="7126"/>
                </a:cubicBezTo>
                <a:lnTo>
                  <a:pt x="2204" y="7098"/>
                </a:lnTo>
                <a:cubicBezTo>
                  <a:pt x="2092" y="7098"/>
                  <a:pt x="1997" y="7275"/>
                  <a:pt x="2085" y="7391"/>
                </a:cubicBezTo>
                <a:cubicBezTo>
                  <a:pt x="2053" y="7403"/>
                  <a:pt x="2020" y="7412"/>
                  <a:pt x="1986" y="7420"/>
                </a:cubicBezTo>
                <a:cubicBezTo>
                  <a:pt x="1976" y="7486"/>
                  <a:pt x="2003" y="7524"/>
                  <a:pt x="2047" y="7561"/>
                </a:cubicBezTo>
                <a:cubicBezTo>
                  <a:pt x="2027" y="7581"/>
                  <a:pt x="2018" y="7606"/>
                  <a:pt x="2021" y="7635"/>
                </a:cubicBezTo>
                <a:cubicBezTo>
                  <a:pt x="2021" y="7661"/>
                  <a:pt x="1989" y="7660"/>
                  <a:pt x="1990" y="7711"/>
                </a:cubicBezTo>
                <a:cubicBezTo>
                  <a:pt x="1945" y="7720"/>
                  <a:pt x="1898" y="7715"/>
                  <a:pt x="1853" y="7703"/>
                </a:cubicBezTo>
                <a:cubicBezTo>
                  <a:pt x="1856" y="7754"/>
                  <a:pt x="1852" y="7802"/>
                  <a:pt x="1841" y="7849"/>
                </a:cubicBezTo>
                <a:cubicBezTo>
                  <a:pt x="2028" y="7973"/>
                  <a:pt x="2205" y="8066"/>
                  <a:pt x="2363" y="8238"/>
                </a:cubicBezTo>
                <a:cubicBezTo>
                  <a:pt x="2296" y="8346"/>
                  <a:pt x="2888" y="8477"/>
                  <a:pt x="2736" y="8789"/>
                </a:cubicBezTo>
                <a:cubicBezTo>
                  <a:pt x="2487" y="8980"/>
                  <a:pt x="2231" y="8785"/>
                  <a:pt x="1999" y="8788"/>
                </a:cubicBezTo>
                <a:cubicBezTo>
                  <a:pt x="1930" y="8781"/>
                  <a:pt x="1954" y="8678"/>
                  <a:pt x="1835" y="8708"/>
                </a:cubicBezTo>
                <a:cubicBezTo>
                  <a:pt x="1704" y="8534"/>
                  <a:pt x="1349" y="8634"/>
                  <a:pt x="1224" y="8736"/>
                </a:cubicBezTo>
                <a:cubicBezTo>
                  <a:pt x="1102" y="8835"/>
                  <a:pt x="682" y="8887"/>
                  <a:pt x="661" y="8607"/>
                </a:cubicBezTo>
                <a:cubicBezTo>
                  <a:pt x="631" y="8603"/>
                  <a:pt x="588" y="8600"/>
                  <a:pt x="561" y="8615"/>
                </a:cubicBezTo>
                <a:cubicBezTo>
                  <a:pt x="559" y="8612"/>
                  <a:pt x="535" y="8572"/>
                  <a:pt x="535" y="8572"/>
                </a:cubicBezTo>
                <a:cubicBezTo>
                  <a:pt x="414" y="8571"/>
                  <a:pt x="318" y="8636"/>
                  <a:pt x="375" y="8778"/>
                </a:cubicBezTo>
                <a:cubicBezTo>
                  <a:pt x="343" y="8806"/>
                  <a:pt x="256" y="9007"/>
                  <a:pt x="329" y="9043"/>
                </a:cubicBezTo>
                <a:cubicBezTo>
                  <a:pt x="249" y="9165"/>
                  <a:pt x="305" y="9330"/>
                  <a:pt x="421" y="9335"/>
                </a:cubicBezTo>
                <a:cubicBezTo>
                  <a:pt x="437" y="9593"/>
                  <a:pt x="540" y="10027"/>
                  <a:pt x="785" y="10022"/>
                </a:cubicBezTo>
                <a:cubicBezTo>
                  <a:pt x="850" y="10027"/>
                  <a:pt x="1167" y="10311"/>
                  <a:pt x="1169" y="10017"/>
                </a:cubicBezTo>
                <a:cubicBezTo>
                  <a:pt x="1171" y="9906"/>
                  <a:pt x="1447" y="10181"/>
                  <a:pt x="1452" y="10184"/>
                </a:cubicBezTo>
                <a:cubicBezTo>
                  <a:pt x="1603" y="10274"/>
                  <a:pt x="1696" y="10029"/>
                  <a:pt x="1800" y="10012"/>
                </a:cubicBezTo>
                <a:cubicBezTo>
                  <a:pt x="1854" y="10012"/>
                  <a:pt x="1899" y="10096"/>
                  <a:pt x="1959" y="10058"/>
                </a:cubicBezTo>
                <a:cubicBezTo>
                  <a:pt x="1947" y="10128"/>
                  <a:pt x="1993" y="10195"/>
                  <a:pt x="1984" y="10276"/>
                </a:cubicBezTo>
                <a:cubicBezTo>
                  <a:pt x="1984" y="10276"/>
                  <a:pt x="2022" y="10292"/>
                  <a:pt x="2025" y="10293"/>
                </a:cubicBezTo>
                <a:cubicBezTo>
                  <a:pt x="2030" y="10351"/>
                  <a:pt x="2017" y="10414"/>
                  <a:pt x="2045" y="10467"/>
                </a:cubicBezTo>
                <a:cubicBezTo>
                  <a:pt x="1964" y="10561"/>
                  <a:pt x="1951" y="10674"/>
                  <a:pt x="1927" y="10801"/>
                </a:cubicBezTo>
                <a:cubicBezTo>
                  <a:pt x="1848" y="10835"/>
                  <a:pt x="1834" y="11184"/>
                  <a:pt x="1763" y="11286"/>
                </a:cubicBezTo>
                <a:cubicBezTo>
                  <a:pt x="1769" y="11302"/>
                  <a:pt x="2052" y="12076"/>
                  <a:pt x="1847" y="12076"/>
                </a:cubicBezTo>
                <a:cubicBezTo>
                  <a:pt x="1847" y="12076"/>
                  <a:pt x="1847" y="12076"/>
                  <a:pt x="1847" y="12076"/>
                </a:cubicBezTo>
                <a:lnTo>
                  <a:pt x="1837" y="12090"/>
                </a:lnTo>
                <a:cubicBezTo>
                  <a:pt x="1850" y="12113"/>
                  <a:pt x="1854" y="12139"/>
                  <a:pt x="1849" y="12168"/>
                </a:cubicBezTo>
                <a:lnTo>
                  <a:pt x="1968" y="12175"/>
                </a:lnTo>
                <a:cubicBezTo>
                  <a:pt x="2045" y="12306"/>
                  <a:pt x="2361" y="12799"/>
                  <a:pt x="2334" y="12928"/>
                </a:cubicBezTo>
                <a:cubicBezTo>
                  <a:pt x="2299" y="13089"/>
                  <a:pt x="2510" y="13140"/>
                  <a:pt x="2556" y="13229"/>
                </a:cubicBezTo>
                <a:cubicBezTo>
                  <a:pt x="2628" y="13365"/>
                  <a:pt x="2637" y="13466"/>
                  <a:pt x="2665" y="13606"/>
                </a:cubicBezTo>
                <a:cubicBezTo>
                  <a:pt x="2622" y="13995"/>
                  <a:pt x="2974" y="14177"/>
                  <a:pt x="3079" y="14465"/>
                </a:cubicBezTo>
                <a:cubicBezTo>
                  <a:pt x="3147" y="14644"/>
                  <a:pt x="3352" y="14818"/>
                  <a:pt x="3369" y="15010"/>
                </a:cubicBezTo>
                <a:cubicBezTo>
                  <a:pt x="3389" y="15237"/>
                  <a:pt x="3410" y="15717"/>
                  <a:pt x="3527" y="15914"/>
                </a:cubicBezTo>
                <a:cubicBezTo>
                  <a:pt x="3685" y="16178"/>
                  <a:pt x="3909" y="15819"/>
                  <a:pt x="4050" y="15819"/>
                </a:cubicBezTo>
                <a:cubicBezTo>
                  <a:pt x="4318" y="15819"/>
                  <a:pt x="4521" y="15540"/>
                  <a:pt x="4746" y="15429"/>
                </a:cubicBezTo>
                <a:cubicBezTo>
                  <a:pt x="4904" y="15350"/>
                  <a:pt x="5142" y="15358"/>
                  <a:pt x="5113" y="15092"/>
                </a:cubicBezTo>
                <a:cubicBezTo>
                  <a:pt x="5108" y="15051"/>
                  <a:pt x="5191" y="15049"/>
                  <a:pt x="5224" y="15056"/>
                </a:cubicBezTo>
                <a:cubicBezTo>
                  <a:pt x="5227" y="15026"/>
                  <a:pt x="5232" y="14996"/>
                  <a:pt x="5238" y="14967"/>
                </a:cubicBezTo>
                <a:cubicBezTo>
                  <a:pt x="5244" y="14974"/>
                  <a:pt x="5256" y="14987"/>
                  <a:pt x="5262" y="14995"/>
                </a:cubicBezTo>
                <a:cubicBezTo>
                  <a:pt x="5385" y="14964"/>
                  <a:pt x="5690" y="14881"/>
                  <a:pt x="5666" y="14697"/>
                </a:cubicBezTo>
                <a:cubicBezTo>
                  <a:pt x="5680" y="14778"/>
                  <a:pt x="5943" y="14440"/>
                  <a:pt x="5924" y="14454"/>
                </a:cubicBezTo>
                <a:cubicBezTo>
                  <a:pt x="5959" y="14436"/>
                  <a:pt x="6024" y="14445"/>
                  <a:pt x="6061" y="14446"/>
                </a:cubicBezTo>
                <a:lnTo>
                  <a:pt x="6064" y="14398"/>
                </a:lnTo>
                <a:lnTo>
                  <a:pt x="6088" y="14378"/>
                </a:lnTo>
                <a:cubicBezTo>
                  <a:pt x="6071" y="14281"/>
                  <a:pt x="6052" y="14106"/>
                  <a:pt x="6092" y="14014"/>
                </a:cubicBezTo>
                <a:cubicBezTo>
                  <a:pt x="6217" y="14121"/>
                  <a:pt x="6399" y="13516"/>
                  <a:pt x="6416" y="13402"/>
                </a:cubicBezTo>
                <a:cubicBezTo>
                  <a:pt x="6337" y="13408"/>
                  <a:pt x="6330" y="13381"/>
                  <a:pt x="6268" y="13333"/>
                </a:cubicBezTo>
                <a:cubicBezTo>
                  <a:pt x="6116" y="13110"/>
                  <a:pt x="6087" y="13191"/>
                  <a:pt x="5900" y="13054"/>
                </a:cubicBezTo>
                <a:cubicBezTo>
                  <a:pt x="5695" y="12901"/>
                  <a:pt x="5769" y="12651"/>
                  <a:pt x="5663" y="12468"/>
                </a:cubicBezTo>
                <a:cubicBezTo>
                  <a:pt x="5681" y="12448"/>
                  <a:pt x="5685" y="12420"/>
                  <a:pt x="5677" y="12383"/>
                </a:cubicBezTo>
                <a:cubicBezTo>
                  <a:pt x="5773" y="12362"/>
                  <a:pt x="5783" y="12641"/>
                  <a:pt x="5830" y="12702"/>
                </a:cubicBezTo>
                <a:cubicBezTo>
                  <a:pt x="5907" y="12800"/>
                  <a:pt x="6096" y="12798"/>
                  <a:pt x="6204" y="12813"/>
                </a:cubicBezTo>
                <a:cubicBezTo>
                  <a:pt x="6343" y="12843"/>
                  <a:pt x="6560" y="12984"/>
                  <a:pt x="6684" y="12921"/>
                </a:cubicBezTo>
                <a:cubicBezTo>
                  <a:pt x="6904" y="12809"/>
                  <a:pt x="7142" y="12917"/>
                  <a:pt x="7377" y="12831"/>
                </a:cubicBezTo>
                <a:cubicBezTo>
                  <a:pt x="7381" y="12857"/>
                  <a:pt x="7392" y="12874"/>
                  <a:pt x="7409" y="12884"/>
                </a:cubicBezTo>
                <a:cubicBezTo>
                  <a:pt x="7402" y="12977"/>
                  <a:pt x="7445" y="12999"/>
                  <a:pt x="7507" y="12996"/>
                </a:cubicBezTo>
                <a:cubicBezTo>
                  <a:pt x="7525" y="13107"/>
                  <a:pt x="7595" y="13302"/>
                  <a:pt x="7708" y="13243"/>
                </a:cubicBezTo>
                <a:cubicBezTo>
                  <a:pt x="7799" y="13358"/>
                  <a:pt x="7948" y="13516"/>
                  <a:pt x="8082" y="13456"/>
                </a:cubicBezTo>
                <a:cubicBezTo>
                  <a:pt x="8040" y="13536"/>
                  <a:pt x="7899" y="13395"/>
                  <a:pt x="7863" y="13512"/>
                </a:cubicBezTo>
                <a:cubicBezTo>
                  <a:pt x="7838" y="13591"/>
                  <a:pt x="7985" y="13734"/>
                  <a:pt x="8024" y="13785"/>
                </a:cubicBezTo>
                <a:cubicBezTo>
                  <a:pt x="8174" y="13978"/>
                  <a:pt x="8328" y="14099"/>
                  <a:pt x="8506" y="13859"/>
                </a:cubicBezTo>
                <a:cubicBezTo>
                  <a:pt x="8506" y="13859"/>
                  <a:pt x="8511" y="13822"/>
                  <a:pt x="8511" y="13821"/>
                </a:cubicBezTo>
                <a:cubicBezTo>
                  <a:pt x="8597" y="14372"/>
                  <a:pt x="8658" y="15060"/>
                  <a:pt x="8944" y="15536"/>
                </a:cubicBezTo>
                <a:cubicBezTo>
                  <a:pt x="9051" y="15713"/>
                  <a:pt x="9457" y="17441"/>
                  <a:pt x="9713" y="17105"/>
                </a:cubicBezTo>
                <a:cubicBezTo>
                  <a:pt x="9784" y="17012"/>
                  <a:pt x="9781" y="16935"/>
                  <a:pt x="9870" y="16876"/>
                </a:cubicBezTo>
                <a:cubicBezTo>
                  <a:pt x="9961" y="16816"/>
                  <a:pt x="9845" y="16697"/>
                  <a:pt x="9968" y="16619"/>
                </a:cubicBezTo>
                <a:cubicBezTo>
                  <a:pt x="9997" y="16525"/>
                  <a:pt x="10045" y="16545"/>
                  <a:pt x="10043" y="16402"/>
                </a:cubicBezTo>
                <a:cubicBezTo>
                  <a:pt x="10042" y="16315"/>
                  <a:pt x="9996" y="16229"/>
                  <a:pt x="10027" y="16148"/>
                </a:cubicBezTo>
                <a:cubicBezTo>
                  <a:pt x="10149" y="15836"/>
                  <a:pt x="9994" y="15606"/>
                  <a:pt x="10014" y="15300"/>
                </a:cubicBezTo>
                <a:cubicBezTo>
                  <a:pt x="10017" y="15254"/>
                  <a:pt x="10218" y="15132"/>
                  <a:pt x="10207" y="15132"/>
                </a:cubicBezTo>
                <a:cubicBezTo>
                  <a:pt x="10321" y="15132"/>
                  <a:pt x="10494" y="14748"/>
                  <a:pt x="10602" y="14634"/>
                </a:cubicBezTo>
                <a:cubicBezTo>
                  <a:pt x="10691" y="14538"/>
                  <a:pt x="10737" y="14284"/>
                  <a:pt x="10862" y="14259"/>
                </a:cubicBezTo>
                <a:cubicBezTo>
                  <a:pt x="10992" y="14233"/>
                  <a:pt x="11028" y="14088"/>
                  <a:pt x="11120" y="13995"/>
                </a:cubicBezTo>
                <a:cubicBezTo>
                  <a:pt x="10889" y="13710"/>
                  <a:pt x="11322" y="13817"/>
                  <a:pt x="11401" y="13792"/>
                </a:cubicBezTo>
                <a:lnTo>
                  <a:pt x="11405" y="13809"/>
                </a:lnTo>
                <a:cubicBezTo>
                  <a:pt x="11513" y="13796"/>
                  <a:pt x="11840" y="13734"/>
                  <a:pt x="11758" y="13509"/>
                </a:cubicBezTo>
                <a:cubicBezTo>
                  <a:pt x="11915" y="13567"/>
                  <a:pt x="11804" y="13766"/>
                  <a:pt x="11804" y="13858"/>
                </a:cubicBezTo>
                <a:cubicBezTo>
                  <a:pt x="11855" y="13932"/>
                  <a:pt x="11916" y="14007"/>
                  <a:pt x="11963" y="14088"/>
                </a:cubicBezTo>
                <a:cubicBezTo>
                  <a:pt x="12025" y="14193"/>
                  <a:pt x="12122" y="14206"/>
                  <a:pt x="12170" y="14271"/>
                </a:cubicBezTo>
                <a:cubicBezTo>
                  <a:pt x="12116" y="14362"/>
                  <a:pt x="12121" y="14561"/>
                  <a:pt x="12259" y="14543"/>
                </a:cubicBezTo>
                <a:lnTo>
                  <a:pt x="12265" y="14517"/>
                </a:lnTo>
                <a:cubicBezTo>
                  <a:pt x="12405" y="14547"/>
                  <a:pt x="12309" y="15318"/>
                  <a:pt x="12423" y="15210"/>
                </a:cubicBezTo>
                <a:cubicBezTo>
                  <a:pt x="12494" y="15441"/>
                  <a:pt x="12802" y="15118"/>
                  <a:pt x="12844" y="14997"/>
                </a:cubicBezTo>
                <a:cubicBezTo>
                  <a:pt x="12856" y="15037"/>
                  <a:pt x="12878" y="15060"/>
                  <a:pt x="12911" y="15067"/>
                </a:cubicBezTo>
                <a:cubicBezTo>
                  <a:pt x="12902" y="15223"/>
                  <a:pt x="13012" y="15781"/>
                  <a:pt x="13143" y="15859"/>
                </a:cubicBezTo>
                <a:lnTo>
                  <a:pt x="13144" y="15854"/>
                </a:lnTo>
                <a:cubicBezTo>
                  <a:pt x="13197" y="16052"/>
                  <a:pt x="13142" y="16636"/>
                  <a:pt x="13250" y="16730"/>
                </a:cubicBezTo>
                <a:cubicBezTo>
                  <a:pt x="13233" y="16829"/>
                  <a:pt x="13157" y="17177"/>
                  <a:pt x="13261" y="17253"/>
                </a:cubicBezTo>
                <a:cubicBezTo>
                  <a:pt x="13268" y="17259"/>
                  <a:pt x="13275" y="17264"/>
                  <a:pt x="13282" y="17267"/>
                </a:cubicBezTo>
                <a:cubicBezTo>
                  <a:pt x="13318" y="17267"/>
                  <a:pt x="13328" y="17221"/>
                  <a:pt x="13335" y="17183"/>
                </a:cubicBezTo>
                <a:cubicBezTo>
                  <a:pt x="13489" y="17447"/>
                  <a:pt x="13664" y="17696"/>
                  <a:pt x="13664" y="18046"/>
                </a:cubicBezTo>
                <a:cubicBezTo>
                  <a:pt x="13665" y="18236"/>
                  <a:pt x="13986" y="18792"/>
                  <a:pt x="14143" y="18792"/>
                </a:cubicBezTo>
                <a:lnTo>
                  <a:pt x="14108" y="18792"/>
                </a:lnTo>
                <a:lnTo>
                  <a:pt x="14340" y="18993"/>
                </a:lnTo>
                <a:cubicBezTo>
                  <a:pt x="14381" y="18801"/>
                  <a:pt x="14438" y="18554"/>
                  <a:pt x="14266" y="18407"/>
                </a:cubicBezTo>
                <a:cubicBezTo>
                  <a:pt x="14222" y="18370"/>
                  <a:pt x="14205" y="18151"/>
                  <a:pt x="14227" y="18088"/>
                </a:cubicBezTo>
                <a:cubicBezTo>
                  <a:pt x="14290" y="17896"/>
                  <a:pt x="14071" y="17539"/>
                  <a:pt x="13928" y="17499"/>
                </a:cubicBezTo>
                <a:cubicBezTo>
                  <a:pt x="13881" y="17415"/>
                  <a:pt x="13661" y="17373"/>
                  <a:pt x="13645" y="17259"/>
                </a:cubicBezTo>
                <a:cubicBezTo>
                  <a:pt x="13745" y="17168"/>
                  <a:pt x="13574" y="16889"/>
                  <a:pt x="13559" y="16792"/>
                </a:cubicBezTo>
                <a:cubicBezTo>
                  <a:pt x="13529" y="16788"/>
                  <a:pt x="13501" y="16791"/>
                  <a:pt x="13472" y="16803"/>
                </a:cubicBezTo>
                <a:cubicBezTo>
                  <a:pt x="13429" y="16495"/>
                  <a:pt x="13632" y="16145"/>
                  <a:pt x="13549" y="15846"/>
                </a:cubicBezTo>
                <a:cubicBezTo>
                  <a:pt x="13573" y="15845"/>
                  <a:pt x="13595" y="15843"/>
                  <a:pt x="13619" y="15840"/>
                </a:cubicBezTo>
                <a:cubicBezTo>
                  <a:pt x="13609" y="16099"/>
                  <a:pt x="13684" y="15951"/>
                  <a:pt x="13779" y="16047"/>
                </a:cubicBezTo>
                <a:cubicBezTo>
                  <a:pt x="13864" y="16023"/>
                  <a:pt x="13870" y="16267"/>
                  <a:pt x="13976" y="16189"/>
                </a:cubicBezTo>
                <a:cubicBezTo>
                  <a:pt x="14020" y="16272"/>
                  <a:pt x="14042" y="16563"/>
                  <a:pt x="14148" y="16421"/>
                </a:cubicBezTo>
                <a:cubicBezTo>
                  <a:pt x="14160" y="16430"/>
                  <a:pt x="14169" y="16479"/>
                  <a:pt x="14172" y="16497"/>
                </a:cubicBezTo>
                <a:cubicBezTo>
                  <a:pt x="14248" y="16535"/>
                  <a:pt x="14324" y="16665"/>
                  <a:pt x="14393" y="16675"/>
                </a:cubicBezTo>
                <a:cubicBezTo>
                  <a:pt x="14349" y="16802"/>
                  <a:pt x="14378" y="16936"/>
                  <a:pt x="14328" y="17065"/>
                </a:cubicBezTo>
                <a:cubicBezTo>
                  <a:pt x="14423" y="17103"/>
                  <a:pt x="14649" y="16942"/>
                  <a:pt x="14681" y="16817"/>
                </a:cubicBezTo>
                <a:cubicBezTo>
                  <a:pt x="14747" y="16823"/>
                  <a:pt x="14771" y="16679"/>
                  <a:pt x="14777" y="16616"/>
                </a:cubicBezTo>
                <a:lnTo>
                  <a:pt x="14795" y="16636"/>
                </a:lnTo>
                <a:cubicBezTo>
                  <a:pt x="14920" y="16540"/>
                  <a:pt x="15138" y="16456"/>
                  <a:pt x="15162" y="16247"/>
                </a:cubicBezTo>
                <a:cubicBezTo>
                  <a:pt x="15186" y="16037"/>
                  <a:pt x="15149" y="15872"/>
                  <a:pt x="15136" y="15668"/>
                </a:cubicBezTo>
                <a:cubicBezTo>
                  <a:pt x="15108" y="15228"/>
                  <a:pt x="14762" y="15014"/>
                  <a:pt x="14564" y="14711"/>
                </a:cubicBezTo>
                <a:cubicBezTo>
                  <a:pt x="14528" y="14587"/>
                  <a:pt x="14270" y="14343"/>
                  <a:pt x="14428" y="14189"/>
                </a:cubicBezTo>
                <a:cubicBezTo>
                  <a:pt x="14501" y="14117"/>
                  <a:pt x="14517" y="14012"/>
                  <a:pt x="14591" y="13938"/>
                </a:cubicBezTo>
                <a:cubicBezTo>
                  <a:pt x="14638" y="13892"/>
                  <a:pt x="14715" y="13816"/>
                  <a:pt x="14743" y="13760"/>
                </a:cubicBezTo>
                <a:cubicBezTo>
                  <a:pt x="14780" y="13785"/>
                  <a:pt x="14880" y="13924"/>
                  <a:pt x="14917" y="13797"/>
                </a:cubicBezTo>
                <a:cubicBezTo>
                  <a:pt x="14919" y="13798"/>
                  <a:pt x="14921" y="13800"/>
                  <a:pt x="14924" y="13802"/>
                </a:cubicBezTo>
                <a:cubicBezTo>
                  <a:pt x="14874" y="13903"/>
                  <a:pt x="14944" y="14050"/>
                  <a:pt x="15003" y="14121"/>
                </a:cubicBezTo>
                <a:cubicBezTo>
                  <a:pt x="14696" y="14139"/>
                  <a:pt x="14934" y="14721"/>
                  <a:pt x="15063" y="14532"/>
                </a:cubicBezTo>
                <a:cubicBezTo>
                  <a:pt x="15168" y="14522"/>
                  <a:pt x="15172" y="14273"/>
                  <a:pt x="15207" y="14188"/>
                </a:cubicBezTo>
                <a:cubicBezTo>
                  <a:pt x="15207" y="14093"/>
                  <a:pt x="15157" y="14104"/>
                  <a:pt x="15102" y="14115"/>
                </a:cubicBezTo>
                <a:cubicBezTo>
                  <a:pt x="15199" y="14030"/>
                  <a:pt x="15118" y="14016"/>
                  <a:pt x="15104" y="13913"/>
                </a:cubicBezTo>
                <a:cubicBezTo>
                  <a:pt x="15092" y="13820"/>
                  <a:pt x="15241" y="13850"/>
                  <a:pt x="15282" y="13822"/>
                </a:cubicBezTo>
                <a:cubicBezTo>
                  <a:pt x="15359" y="13767"/>
                  <a:pt x="15439" y="13745"/>
                  <a:pt x="15523" y="13688"/>
                </a:cubicBezTo>
                <a:cubicBezTo>
                  <a:pt x="15526" y="13681"/>
                  <a:pt x="15528" y="13675"/>
                  <a:pt x="15529" y="13668"/>
                </a:cubicBezTo>
                <a:cubicBezTo>
                  <a:pt x="15564" y="13634"/>
                  <a:pt x="15623" y="13651"/>
                  <a:pt x="15631" y="13574"/>
                </a:cubicBezTo>
                <a:cubicBezTo>
                  <a:pt x="15690" y="13627"/>
                  <a:pt x="16074" y="13471"/>
                  <a:pt x="16095" y="13390"/>
                </a:cubicBezTo>
                <a:cubicBezTo>
                  <a:pt x="16114" y="13308"/>
                  <a:pt x="16263" y="13203"/>
                  <a:pt x="16314" y="13153"/>
                </a:cubicBezTo>
                <a:cubicBezTo>
                  <a:pt x="16369" y="13097"/>
                  <a:pt x="16451" y="12820"/>
                  <a:pt x="16493" y="12794"/>
                </a:cubicBezTo>
                <a:lnTo>
                  <a:pt x="16510" y="12781"/>
                </a:lnTo>
                <a:cubicBezTo>
                  <a:pt x="16523" y="12573"/>
                  <a:pt x="16584" y="12331"/>
                  <a:pt x="16643" y="12135"/>
                </a:cubicBezTo>
                <a:cubicBezTo>
                  <a:pt x="16777" y="12226"/>
                  <a:pt x="16741" y="11976"/>
                  <a:pt x="16718" y="11897"/>
                </a:cubicBezTo>
                <a:lnTo>
                  <a:pt x="16759" y="11906"/>
                </a:lnTo>
                <a:cubicBezTo>
                  <a:pt x="16726" y="11747"/>
                  <a:pt x="16728" y="11491"/>
                  <a:pt x="16531" y="11506"/>
                </a:cubicBezTo>
                <a:cubicBezTo>
                  <a:pt x="16589" y="11423"/>
                  <a:pt x="16734" y="11436"/>
                  <a:pt x="16572" y="11272"/>
                </a:cubicBezTo>
                <a:lnTo>
                  <a:pt x="16584" y="11278"/>
                </a:lnTo>
                <a:cubicBezTo>
                  <a:pt x="16598" y="11049"/>
                  <a:pt x="16383" y="11061"/>
                  <a:pt x="16346" y="10916"/>
                </a:cubicBezTo>
                <a:cubicBezTo>
                  <a:pt x="16216" y="10747"/>
                  <a:pt x="16131" y="10449"/>
                  <a:pt x="15922" y="10393"/>
                </a:cubicBezTo>
                <a:cubicBezTo>
                  <a:pt x="15951" y="10281"/>
                  <a:pt x="15996" y="10050"/>
                  <a:pt x="16094" y="10009"/>
                </a:cubicBezTo>
                <a:cubicBezTo>
                  <a:pt x="16162" y="9981"/>
                  <a:pt x="16172" y="9976"/>
                  <a:pt x="16241" y="9976"/>
                </a:cubicBezTo>
                <a:cubicBezTo>
                  <a:pt x="16389" y="9976"/>
                  <a:pt x="16257" y="9717"/>
                  <a:pt x="16138" y="9717"/>
                </a:cubicBezTo>
                <a:cubicBezTo>
                  <a:pt x="16041" y="9717"/>
                  <a:pt x="15947" y="9596"/>
                  <a:pt x="15855" y="9645"/>
                </a:cubicBezTo>
                <a:cubicBezTo>
                  <a:pt x="15815" y="9666"/>
                  <a:pt x="15657" y="9959"/>
                  <a:pt x="15665" y="9700"/>
                </a:cubicBezTo>
                <a:cubicBezTo>
                  <a:pt x="15671" y="9442"/>
                  <a:pt x="15348" y="9696"/>
                  <a:pt x="15343" y="9394"/>
                </a:cubicBezTo>
                <a:cubicBezTo>
                  <a:pt x="15385" y="9432"/>
                  <a:pt x="15449" y="9421"/>
                  <a:pt x="15498" y="9408"/>
                </a:cubicBezTo>
                <a:cubicBezTo>
                  <a:pt x="15515" y="9403"/>
                  <a:pt x="15696" y="9022"/>
                  <a:pt x="15716" y="8978"/>
                </a:cubicBezTo>
                <a:cubicBezTo>
                  <a:pt x="15802" y="8780"/>
                  <a:pt x="15869" y="9340"/>
                  <a:pt x="15873" y="9343"/>
                </a:cubicBezTo>
                <a:cubicBezTo>
                  <a:pt x="15724" y="9412"/>
                  <a:pt x="15962" y="9649"/>
                  <a:pt x="16042" y="9398"/>
                </a:cubicBezTo>
                <a:cubicBezTo>
                  <a:pt x="16080" y="9281"/>
                  <a:pt x="16134" y="9226"/>
                  <a:pt x="16255" y="9232"/>
                </a:cubicBezTo>
                <a:cubicBezTo>
                  <a:pt x="16563" y="9232"/>
                  <a:pt x="16381" y="9707"/>
                  <a:pt x="16600" y="9725"/>
                </a:cubicBezTo>
                <a:cubicBezTo>
                  <a:pt x="16602" y="9756"/>
                  <a:pt x="16619" y="9789"/>
                  <a:pt x="16637" y="9811"/>
                </a:cubicBezTo>
                <a:cubicBezTo>
                  <a:pt x="16663" y="9798"/>
                  <a:pt x="16698" y="9771"/>
                  <a:pt x="16709" y="9740"/>
                </a:cubicBezTo>
                <a:cubicBezTo>
                  <a:pt x="16725" y="9749"/>
                  <a:pt x="16741" y="9758"/>
                  <a:pt x="16757" y="9767"/>
                </a:cubicBezTo>
                <a:cubicBezTo>
                  <a:pt x="16769" y="9767"/>
                  <a:pt x="16778" y="9762"/>
                  <a:pt x="16785" y="9756"/>
                </a:cubicBezTo>
                <a:cubicBezTo>
                  <a:pt x="16797" y="9780"/>
                  <a:pt x="16820" y="9802"/>
                  <a:pt x="16840" y="9817"/>
                </a:cubicBezTo>
                <a:cubicBezTo>
                  <a:pt x="16852" y="9804"/>
                  <a:pt x="16864" y="9788"/>
                  <a:pt x="16873" y="9771"/>
                </a:cubicBezTo>
                <a:cubicBezTo>
                  <a:pt x="16891" y="9805"/>
                  <a:pt x="16902" y="9828"/>
                  <a:pt x="16908" y="9843"/>
                </a:cubicBezTo>
                <a:cubicBezTo>
                  <a:pt x="16847" y="9895"/>
                  <a:pt x="17004" y="10307"/>
                  <a:pt x="17021" y="10410"/>
                </a:cubicBezTo>
                <a:cubicBezTo>
                  <a:pt x="17070" y="10691"/>
                  <a:pt x="17304" y="10518"/>
                  <a:pt x="17449" y="10518"/>
                </a:cubicBezTo>
                <a:cubicBezTo>
                  <a:pt x="17808" y="10215"/>
                  <a:pt x="17261" y="9613"/>
                  <a:pt x="17080" y="9402"/>
                </a:cubicBezTo>
                <a:lnTo>
                  <a:pt x="17048" y="9438"/>
                </a:lnTo>
                <a:cubicBezTo>
                  <a:pt x="16837" y="9231"/>
                  <a:pt x="16887" y="9348"/>
                  <a:pt x="17005" y="9091"/>
                </a:cubicBezTo>
                <a:cubicBezTo>
                  <a:pt x="17099" y="8895"/>
                  <a:pt x="16986" y="8839"/>
                  <a:pt x="17044" y="8633"/>
                </a:cubicBezTo>
                <a:cubicBezTo>
                  <a:pt x="17065" y="8626"/>
                  <a:pt x="17115" y="8634"/>
                  <a:pt x="17137" y="8636"/>
                </a:cubicBezTo>
                <a:cubicBezTo>
                  <a:pt x="17110" y="8586"/>
                  <a:pt x="17077" y="8532"/>
                  <a:pt x="17040" y="8493"/>
                </a:cubicBezTo>
                <a:cubicBezTo>
                  <a:pt x="17041" y="8492"/>
                  <a:pt x="17041" y="8490"/>
                  <a:pt x="17042" y="8488"/>
                </a:cubicBezTo>
                <a:cubicBezTo>
                  <a:pt x="17064" y="8487"/>
                  <a:pt x="17086" y="8479"/>
                  <a:pt x="17106" y="8468"/>
                </a:cubicBezTo>
                <a:cubicBezTo>
                  <a:pt x="17136" y="8432"/>
                  <a:pt x="17150" y="8393"/>
                  <a:pt x="17159" y="8342"/>
                </a:cubicBezTo>
                <a:cubicBezTo>
                  <a:pt x="17315" y="8418"/>
                  <a:pt x="17705" y="8619"/>
                  <a:pt x="17671" y="8117"/>
                </a:cubicBezTo>
                <a:cubicBezTo>
                  <a:pt x="17658" y="7925"/>
                  <a:pt x="17808" y="7735"/>
                  <a:pt x="17792" y="7535"/>
                </a:cubicBezTo>
                <a:cubicBezTo>
                  <a:pt x="17781" y="7389"/>
                  <a:pt x="17861" y="7091"/>
                  <a:pt x="17823" y="6968"/>
                </a:cubicBezTo>
                <a:cubicBezTo>
                  <a:pt x="17754" y="6743"/>
                  <a:pt x="17595" y="6575"/>
                  <a:pt x="17533" y="6354"/>
                </a:cubicBezTo>
                <a:cubicBezTo>
                  <a:pt x="17482" y="6176"/>
                  <a:pt x="17477" y="6076"/>
                  <a:pt x="17371" y="5930"/>
                </a:cubicBezTo>
                <a:cubicBezTo>
                  <a:pt x="17206" y="5696"/>
                  <a:pt x="16964" y="5566"/>
                  <a:pt x="16701" y="5550"/>
                </a:cubicBezTo>
                <a:lnTo>
                  <a:pt x="16702" y="5599"/>
                </a:lnTo>
                <a:lnTo>
                  <a:pt x="16682" y="5620"/>
                </a:lnTo>
                <a:cubicBezTo>
                  <a:pt x="16715" y="5661"/>
                  <a:pt x="16696" y="5689"/>
                  <a:pt x="16705" y="5735"/>
                </a:cubicBezTo>
                <a:cubicBezTo>
                  <a:pt x="16705" y="5735"/>
                  <a:pt x="16701" y="5738"/>
                  <a:pt x="16686" y="5738"/>
                </a:cubicBezTo>
                <a:cubicBezTo>
                  <a:pt x="16699" y="5604"/>
                  <a:pt x="16597" y="5649"/>
                  <a:pt x="16543" y="5672"/>
                </a:cubicBezTo>
                <a:cubicBezTo>
                  <a:pt x="16464" y="5655"/>
                  <a:pt x="16474" y="5478"/>
                  <a:pt x="16362" y="5478"/>
                </a:cubicBezTo>
                <a:cubicBezTo>
                  <a:pt x="16292" y="5478"/>
                  <a:pt x="16248" y="5504"/>
                  <a:pt x="16175" y="5453"/>
                </a:cubicBezTo>
                <a:cubicBezTo>
                  <a:pt x="16188" y="5307"/>
                  <a:pt x="16331" y="5234"/>
                  <a:pt x="16320" y="5059"/>
                </a:cubicBezTo>
                <a:cubicBezTo>
                  <a:pt x="16316" y="4984"/>
                  <a:pt x="16399" y="4871"/>
                  <a:pt x="16438" y="4830"/>
                </a:cubicBezTo>
                <a:cubicBezTo>
                  <a:pt x="16438" y="4780"/>
                  <a:pt x="16419" y="4738"/>
                  <a:pt x="16403" y="4694"/>
                </a:cubicBezTo>
                <a:cubicBezTo>
                  <a:pt x="16485" y="4410"/>
                  <a:pt x="16622" y="4513"/>
                  <a:pt x="16822" y="4502"/>
                </a:cubicBezTo>
                <a:cubicBezTo>
                  <a:pt x="17017" y="4491"/>
                  <a:pt x="17229" y="4512"/>
                  <a:pt x="17432" y="4486"/>
                </a:cubicBezTo>
                <a:cubicBezTo>
                  <a:pt x="17432" y="4486"/>
                  <a:pt x="17380" y="4399"/>
                  <a:pt x="17380" y="4399"/>
                </a:cubicBezTo>
                <a:cubicBezTo>
                  <a:pt x="17472" y="4395"/>
                  <a:pt x="17591" y="4417"/>
                  <a:pt x="17675" y="4457"/>
                </a:cubicBezTo>
                <a:lnTo>
                  <a:pt x="17587" y="4479"/>
                </a:lnTo>
                <a:cubicBezTo>
                  <a:pt x="17820" y="4694"/>
                  <a:pt x="18012" y="4482"/>
                  <a:pt x="18255" y="4567"/>
                </a:cubicBezTo>
                <a:lnTo>
                  <a:pt x="18310" y="4498"/>
                </a:lnTo>
                <a:cubicBezTo>
                  <a:pt x="18234" y="4374"/>
                  <a:pt x="18125" y="4427"/>
                  <a:pt x="18045" y="4339"/>
                </a:cubicBezTo>
                <a:cubicBezTo>
                  <a:pt x="18017" y="4297"/>
                  <a:pt x="18066" y="4003"/>
                  <a:pt x="18073" y="3947"/>
                </a:cubicBezTo>
                <a:cubicBezTo>
                  <a:pt x="18187" y="3913"/>
                  <a:pt x="18309" y="3913"/>
                  <a:pt x="18421" y="3949"/>
                </a:cubicBezTo>
                <a:cubicBezTo>
                  <a:pt x="18458" y="3949"/>
                  <a:pt x="18515" y="4111"/>
                  <a:pt x="18527" y="4157"/>
                </a:cubicBezTo>
                <a:cubicBezTo>
                  <a:pt x="18550" y="4152"/>
                  <a:pt x="18576" y="4143"/>
                  <a:pt x="18595" y="4129"/>
                </a:cubicBezTo>
                <a:cubicBezTo>
                  <a:pt x="18617" y="4170"/>
                  <a:pt x="18639" y="4210"/>
                  <a:pt x="18664" y="4248"/>
                </a:cubicBezTo>
                <a:cubicBezTo>
                  <a:pt x="18693" y="4222"/>
                  <a:pt x="18725" y="4201"/>
                  <a:pt x="18757" y="4186"/>
                </a:cubicBezTo>
                <a:cubicBezTo>
                  <a:pt x="18758" y="4038"/>
                  <a:pt x="18825" y="3956"/>
                  <a:pt x="18932" y="4040"/>
                </a:cubicBezTo>
                <a:cubicBezTo>
                  <a:pt x="18932" y="4003"/>
                  <a:pt x="18933" y="3962"/>
                  <a:pt x="18927" y="3925"/>
                </a:cubicBezTo>
                <a:cubicBezTo>
                  <a:pt x="18949" y="3962"/>
                  <a:pt x="18974" y="4040"/>
                  <a:pt x="19016" y="4044"/>
                </a:cubicBezTo>
                <a:cubicBezTo>
                  <a:pt x="19020" y="4065"/>
                  <a:pt x="19027" y="4085"/>
                  <a:pt x="19036" y="4104"/>
                </a:cubicBezTo>
                <a:cubicBezTo>
                  <a:pt x="18991" y="4134"/>
                  <a:pt x="18948" y="4163"/>
                  <a:pt x="18913" y="4209"/>
                </a:cubicBezTo>
                <a:lnTo>
                  <a:pt x="18933" y="4227"/>
                </a:lnTo>
                <a:lnTo>
                  <a:pt x="18922" y="4242"/>
                </a:lnTo>
                <a:cubicBezTo>
                  <a:pt x="18933" y="4251"/>
                  <a:pt x="18941" y="4262"/>
                  <a:pt x="18947" y="4276"/>
                </a:cubicBezTo>
                <a:cubicBezTo>
                  <a:pt x="18922" y="4461"/>
                  <a:pt x="18945" y="4782"/>
                  <a:pt x="18746" y="4754"/>
                </a:cubicBezTo>
                <a:cubicBezTo>
                  <a:pt x="18747" y="4788"/>
                  <a:pt x="18744" y="4821"/>
                  <a:pt x="18739" y="4854"/>
                </a:cubicBezTo>
                <a:cubicBezTo>
                  <a:pt x="18836" y="5008"/>
                  <a:pt x="18864" y="5224"/>
                  <a:pt x="18983" y="5396"/>
                </a:cubicBezTo>
                <a:cubicBezTo>
                  <a:pt x="19126" y="5602"/>
                  <a:pt x="19308" y="5753"/>
                  <a:pt x="19457" y="5949"/>
                </a:cubicBezTo>
                <a:cubicBezTo>
                  <a:pt x="19532" y="6048"/>
                  <a:pt x="19836" y="6469"/>
                  <a:pt x="19960" y="6469"/>
                </a:cubicBezTo>
                <a:cubicBezTo>
                  <a:pt x="20212" y="6469"/>
                  <a:pt x="19956" y="6018"/>
                  <a:pt x="19950" y="5979"/>
                </a:cubicBezTo>
                <a:cubicBezTo>
                  <a:pt x="19977" y="5936"/>
                  <a:pt x="20168" y="5982"/>
                  <a:pt x="20211" y="5985"/>
                </a:cubicBezTo>
                <a:cubicBezTo>
                  <a:pt x="20174" y="5942"/>
                  <a:pt x="19926" y="5707"/>
                  <a:pt x="19968" y="5649"/>
                </a:cubicBezTo>
                <a:cubicBezTo>
                  <a:pt x="19982" y="5630"/>
                  <a:pt x="20101" y="5654"/>
                  <a:pt x="20126" y="5664"/>
                </a:cubicBezTo>
                <a:cubicBezTo>
                  <a:pt x="20192" y="5412"/>
                  <a:pt x="19863" y="5420"/>
                  <a:pt x="19903" y="5247"/>
                </a:cubicBezTo>
                <a:cubicBezTo>
                  <a:pt x="19934" y="5260"/>
                  <a:pt x="19968" y="5294"/>
                  <a:pt x="19997" y="5315"/>
                </a:cubicBezTo>
                <a:cubicBezTo>
                  <a:pt x="20147" y="5117"/>
                  <a:pt x="19645" y="4785"/>
                  <a:pt x="19523" y="4756"/>
                </a:cubicBezTo>
                <a:cubicBezTo>
                  <a:pt x="19467" y="4748"/>
                  <a:pt x="19432" y="4643"/>
                  <a:pt x="19443" y="4586"/>
                </a:cubicBezTo>
                <a:cubicBezTo>
                  <a:pt x="19470" y="4445"/>
                  <a:pt x="19324" y="4420"/>
                  <a:pt x="19334" y="4366"/>
                </a:cubicBezTo>
                <a:cubicBezTo>
                  <a:pt x="19351" y="4272"/>
                  <a:pt x="19470" y="4429"/>
                  <a:pt x="19504" y="4429"/>
                </a:cubicBezTo>
                <a:cubicBezTo>
                  <a:pt x="19583" y="4429"/>
                  <a:pt x="19522" y="4292"/>
                  <a:pt x="19560" y="4279"/>
                </a:cubicBezTo>
                <a:cubicBezTo>
                  <a:pt x="19779" y="4468"/>
                  <a:pt x="19644" y="4227"/>
                  <a:pt x="19830" y="4227"/>
                </a:cubicBezTo>
                <a:cubicBezTo>
                  <a:pt x="19974" y="4180"/>
                  <a:pt x="20153" y="4358"/>
                  <a:pt x="20275" y="4424"/>
                </a:cubicBezTo>
                <a:cubicBezTo>
                  <a:pt x="20286" y="4362"/>
                  <a:pt x="20280" y="4286"/>
                  <a:pt x="20244" y="4238"/>
                </a:cubicBezTo>
                <a:cubicBezTo>
                  <a:pt x="20487" y="4009"/>
                  <a:pt x="20524" y="3674"/>
                  <a:pt x="20914" y="3862"/>
                </a:cubicBezTo>
                <a:cubicBezTo>
                  <a:pt x="20928" y="3840"/>
                  <a:pt x="20946" y="3835"/>
                  <a:pt x="20968" y="3843"/>
                </a:cubicBezTo>
                <a:cubicBezTo>
                  <a:pt x="20980" y="3602"/>
                  <a:pt x="20494" y="3359"/>
                  <a:pt x="20326" y="3322"/>
                </a:cubicBezTo>
                <a:cubicBezTo>
                  <a:pt x="20400" y="3299"/>
                  <a:pt x="20509" y="3221"/>
                  <a:pt x="20442" y="3106"/>
                </a:cubicBezTo>
                <a:cubicBezTo>
                  <a:pt x="20615" y="3209"/>
                  <a:pt x="20796" y="3130"/>
                  <a:pt x="20975" y="3259"/>
                </a:cubicBezTo>
                <a:cubicBezTo>
                  <a:pt x="21043" y="3307"/>
                  <a:pt x="21600" y="3507"/>
                  <a:pt x="21591" y="3334"/>
                </a:cubicBezTo>
                <a:cubicBezTo>
                  <a:pt x="21518" y="3261"/>
                  <a:pt x="21537" y="3195"/>
                  <a:pt x="21482" y="3136"/>
                </a:cubicBezTo>
                <a:close/>
                <a:moveTo>
                  <a:pt x="16994" y="18909"/>
                </a:moveTo>
                <a:cubicBezTo>
                  <a:pt x="16992" y="18916"/>
                  <a:pt x="16986" y="18936"/>
                  <a:pt x="16994" y="18908"/>
                </a:cubicBezTo>
                <a:cubicBezTo>
                  <a:pt x="16995" y="18905"/>
                  <a:pt x="16995" y="18906"/>
                  <a:pt x="16994" y="18908"/>
                </a:cubicBezTo>
                <a:cubicBezTo>
                  <a:pt x="17025" y="18802"/>
                  <a:pt x="16849" y="18703"/>
                  <a:pt x="16797" y="18645"/>
                </a:cubicBezTo>
                <a:cubicBezTo>
                  <a:pt x="16910" y="18509"/>
                  <a:pt x="16724" y="18432"/>
                  <a:pt x="16738" y="18304"/>
                </a:cubicBezTo>
                <a:lnTo>
                  <a:pt x="16754" y="18340"/>
                </a:lnTo>
                <a:lnTo>
                  <a:pt x="16768" y="18257"/>
                </a:lnTo>
                <a:lnTo>
                  <a:pt x="16776" y="18259"/>
                </a:lnTo>
                <a:cubicBezTo>
                  <a:pt x="16763" y="18110"/>
                  <a:pt x="16888" y="18117"/>
                  <a:pt x="16947" y="18016"/>
                </a:cubicBezTo>
                <a:cubicBezTo>
                  <a:pt x="16932" y="18006"/>
                  <a:pt x="16894" y="17954"/>
                  <a:pt x="16878" y="17954"/>
                </a:cubicBezTo>
                <a:cubicBezTo>
                  <a:pt x="17187" y="17954"/>
                  <a:pt x="16910" y="17614"/>
                  <a:pt x="16748" y="17594"/>
                </a:cubicBezTo>
                <a:cubicBezTo>
                  <a:pt x="16760" y="17529"/>
                  <a:pt x="16681" y="17426"/>
                  <a:pt x="16659" y="17362"/>
                </a:cubicBezTo>
                <a:cubicBezTo>
                  <a:pt x="16473" y="17255"/>
                  <a:pt x="16458" y="17581"/>
                  <a:pt x="16392" y="17697"/>
                </a:cubicBezTo>
                <a:lnTo>
                  <a:pt x="16408" y="17712"/>
                </a:lnTo>
                <a:cubicBezTo>
                  <a:pt x="16350" y="17704"/>
                  <a:pt x="16222" y="17768"/>
                  <a:pt x="16295" y="17866"/>
                </a:cubicBezTo>
                <a:cubicBezTo>
                  <a:pt x="16216" y="17940"/>
                  <a:pt x="16061" y="17932"/>
                  <a:pt x="16023" y="18049"/>
                </a:cubicBezTo>
                <a:cubicBezTo>
                  <a:pt x="15957" y="18251"/>
                  <a:pt x="15876" y="18304"/>
                  <a:pt x="15732" y="18363"/>
                </a:cubicBezTo>
                <a:cubicBezTo>
                  <a:pt x="15609" y="18415"/>
                  <a:pt x="15571" y="18696"/>
                  <a:pt x="15535" y="18708"/>
                </a:cubicBezTo>
                <a:cubicBezTo>
                  <a:pt x="15508" y="18708"/>
                  <a:pt x="15366" y="18659"/>
                  <a:pt x="15367" y="18626"/>
                </a:cubicBezTo>
                <a:lnTo>
                  <a:pt x="15369" y="18534"/>
                </a:lnTo>
                <a:lnTo>
                  <a:pt x="15311" y="18575"/>
                </a:lnTo>
                <a:lnTo>
                  <a:pt x="15306" y="18562"/>
                </a:lnTo>
                <a:cubicBezTo>
                  <a:pt x="15117" y="18677"/>
                  <a:pt x="15108" y="18934"/>
                  <a:pt x="15200" y="19136"/>
                </a:cubicBezTo>
                <a:cubicBezTo>
                  <a:pt x="15161" y="19181"/>
                  <a:pt x="15164" y="19258"/>
                  <a:pt x="15203" y="19303"/>
                </a:cubicBezTo>
                <a:cubicBezTo>
                  <a:pt x="15195" y="19335"/>
                  <a:pt x="15210" y="19374"/>
                  <a:pt x="15235" y="19385"/>
                </a:cubicBezTo>
                <a:cubicBezTo>
                  <a:pt x="15225" y="19424"/>
                  <a:pt x="15232" y="19455"/>
                  <a:pt x="15254" y="19479"/>
                </a:cubicBezTo>
                <a:cubicBezTo>
                  <a:pt x="15285" y="19481"/>
                  <a:pt x="15311" y="19464"/>
                  <a:pt x="15340" y="19452"/>
                </a:cubicBezTo>
                <a:cubicBezTo>
                  <a:pt x="15350" y="19468"/>
                  <a:pt x="15353" y="19488"/>
                  <a:pt x="15347" y="19511"/>
                </a:cubicBezTo>
                <a:cubicBezTo>
                  <a:pt x="15325" y="19540"/>
                  <a:pt x="15350" y="19890"/>
                  <a:pt x="15399" y="19920"/>
                </a:cubicBezTo>
                <a:cubicBezTo>
                  <a:pt x="15473" y="19966"/>
                  <a:pt x="15568" y="19928"/>
                  <a:pt x="15643" y="19918"/>
                </a:cubicBezTo>
                <a:cubicBezTo>
                  <a:pt x="15630" y="20115"/>
                  <a:pt x="15842" y="20079"/>
                  <a:pt x="15913" y="19951"/>
                </a:cubicBezTo>
                <a:cubicBezTo>
                  <a:pt x="15943" y="20003"/>
                  <a:pt x="16038" y="20088"/>
                  <a:pt x="16085" y="20029"/>
                </a:cubicBezTo>
                <a:cubicBezTo>
                  <a:pt x="16181" y="20173"/>
                  <a:pt x="16201" y="20238"/>
                  <a:pt x="16389" y="20115"/>
                </a:cubicBezTo>
                <a:cubicBezTo>
                  <a:pt x="16410" y="20270"/>
                  <a:pt x="16541" y="20049"/>
                  <a:pt x="16499" y="19901"/>
                </a:cubicBezTo>
                <a:cubicBezTo>
                  <a:pt x="16526" y="19881"/>
                  <a:pt x="16539" y="19851"/>
                  <a:pt x="16538" y="19809"/>
                </a:cubicBezTo>
                <a:lnTo>
                  <a:pt x="16562" y="19798"/>
                </a:lnTo>
                <a:cubicBezTo>
                  <a:pt x="16568" y="19733"/>
                  <a:pt x="16573" y="19601"/>
                  <a:pt x="16540" y="19554"/>
                </a:cubicBezTo>
                <a:cubicBezTo>
                  <a:pt x="16562" y="19523"/>
                  <a:pt x="16574" y="19505"/>
                  <a:pt x="16597" y="19520"/>
                </a:cubicBezTo>
                <a:cubicBezTo>
                  <a:pt x="16644" y="19442"/>
                  <a:pt x="16806" y="19309"/>
                  <a:pt x="16741" y="19205"/>
                </a:cubicBezTo>
                <a:cubicBezTo>
                  <a:pt x="16704" y="19144"/>
                  <a:pt x="16767" y="18984"/>
                  <a:pt x="16806" y="18955"/>
                </a:cubicBezTo>
                <a:cubicBezTo>
                  <a:pt x="16858" y="18955"/>
                  <a:pt x="16966" y="19000"/>
                  <a:pt x="16994" y="18909"/>
                </a:cubicBezTo>
                <a:close/>
                <a:moveTo>
                  <a:pt x="17082" y="15769"/>
                </a:moveTo>
                <a:cubicBezTo>
                  <a:pt x="17065" y="15769"/>
                  <a:pt x="17051" y="15769"/>
                  <a:pt x="17082" y="15769"/>
                </a:cubicBezTo>
                <a:cubicBezTo>
                  <a:pt x="17137" y="15769"/>
                  <a:pt x="17106" y="15769"/>
                  <a:pt x="17083" y="15769"/>
                </a:cubicBezTo>
                <a:cubicBezTo>
                  <a:pt x="17275" y="15768"/>
                  <a:pt x="17243" y="16089"/>
                  <a:pt x="17193" y="16059"/>
                </a:cubicBezTo>
                <a:cubicBezTo>
                  <a:pt x="17151" y="16034"/>
                  <a:pt x="17029" y="15770"/>
                  <a:pt x="17082" y="1576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20" name="Shape 6494">
            <a:extLst>
              <a:ext uri="{FF2B5EF4-FFF2-40B4-BE49-F238E27FC236}">
                <a16:creationId xmlns:a16="http://schemas.microsoft.com/office/drawing/2014/main" id="{125BE4B1-B10A-7C4B-9189-4CF213822192}"/>
              </a:ext>
            </a:extLst>
          </p:cNvPr>
          <p:cNvSpPr/>
          <p:nvPr/>
        </p:nvSpPr>
        <p:spPr>
          <a:xfrm>
            <a:off x="5084570" y="1453000"/>
            <a:ext cx="1752951" cy="15759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9" h="21364" extrusionOk="0">
                <a:moveTo>
                  <a:pt x="3010" y="6585"/>
                </a:moveTo>
                <a:cubicBezTo>
                  <a:pt x="2435" y="7097"/>
                  <a:pt x="992" y="7348"/>
                  <a:pt x="363" y="6890"/>
                </a:cubicBezTo>
                <a:cubicBezTo>
                  <a:pt x="444" y="6750"/>
                  <a:pt x="713" y="6786"/>
                  <a:pt x="499" y="6579"/>
                </a:cubicBezTo>
                <a:cubicBezTo>
                  <a:pt x="464" y="6545"/>
                  <a:pt x="118" y="6445"/>
                  <a:pt x="106" y="6460"/>
                </a:cubicBezTo>
                <a:cubicBezTo>
                  <a:pt x="240" y="6289"/>
                  <a:pt x="512" y="6444"/>
                  <a:pt x="654" y="6279"/>
                </a:cubicBezTo>
                <a:cubicBezTo>
                  <a:pt x="796" y="6113"/>
                  <a:pt x="-14" y="6151"/>
                  <a:pt x="0" y="6157"/>
                </a:cubicBezTo>
                <a:cubicBezTo>
                  <a:pt x="226" y="5657"/>
                  <a:pt x="953" y="5687"/>
                  <a:pt x="954" y="6266"/>
                </a:cubicBezTo>
                <a:cubicBezTo>
                  <a:pt x="1102" y="6190"/>
                  <a:pt x="1215" y="6074"/>
                  <a:pt x="1294" y="5918"/>
                </a:cubicBezTo>
                <a:cubicBezTo>
                  <a:pt x="1537" y="5893"/>
                  <a:pt x="2370" y="6107"/>
                  <a:pt x="2491" y="5816"/>
                </a:cubicBezTo>
                <a:cubicBezTo>
                  <a:pt x="2514" y="5759"/>
                  <a:pt x="3682" y="5987"/>
                  <a:pt x="3010" y="6585"/>
                </a:cubicBezTo>
                <a:cubicBezTo>
                  <a:pt x="2843" y="6734"/>
                  <a:pt x="3142" y="6468"/>
                  <a:pt x="3010" y="6585"/>
                </a:cubicBezTo>
                <a:close/>
                <a:moveTo>
                  <a:pt x="11005" y="300"/>
                </a:moveTo>
                <a:cubicBezTo>
                  <a:pt x="11317" y="195"/>
                  <a:pt x="11825" y="280"/>
                  <a:pt x="12088" y="495"/>
                </a:cubicBezTo>
                <a:cubicBezTo>
                  <a:pt x="12051" y="428"/>
                  <a:pt x="12017" y="355"/>
                  <a:pt x="12030" y="274"/>
                </a:cubicBezTo>
                <a:cubicBezTo>
                  <a:pt x="12514" y="182"/>
                  <a:pt x="14125" y="719"/>
                  <a:pt x="14503" y="1064"/>
                </a:cubicBezTo>
                <a:cubicBezTo>
                  <a:pt x="14355" y="1090"/>
                  <a:pt x="13593" y="1487"/>
                  <a:pt x="13494" y="1113"/>
                </a:cubicBezTo>
                <a:cubicBezTo>
                  <a:pt x="13514" y="1074"/>
                  <a:pt x="13535" y="1036"/>
                  <a:pt x="13555" y="997"/>
                </a:cubicBezTo>
                <a:cubicBezTo>
                  <a:pt x="13092" y="666"/>
                  <a:pt x="12573" y="887"/>
                  <a:pt x="12439" y="1482"/>
                </a:cubicBezTo>
                <a:cubicBezTo>
                  <a:pt x="12305" y="1656"/>
                  <a:pt x="11018" y="988"/>
                  <a:pt x="11664" y="897"/>
                </a:cubicBezTo>
                <a:cubicBezTo>
                  <a:pt x="11583" y="891"/>
                  <a:pt x="10294" y="541"/>
                  <a:pt x="11005" y="300"/>
                </a:cubicBezTo>
                <a:cubicBezTo>
                  <a:pt x="11317" y="195"/>
                  <a:pt x="10790" y="373"/>
                  <a:pt x="11005" y="300"/>
                </a:cubicBezTo>
                <a:close/>
                <a:moveTo>
                  <a:pt x="13416" y="415"/>
                </a:moveTo>
                <a:cubicBezTo>
                  <a:pt x="13177" y="380"/>
                  <a:pt x="12943" y="324"/>
                  <a:pt x="12720" y="200"/>
                </a:cubicBezTo>
                <a:cubicBezTo>
                  <a:pt x="13106" y="-111"/>
                  <a:pt x="14518" y="-25"/>
                  <a:pt x="14908" y="222"/>
                </a:cubicBezTo>
                <a:cubicBezTo>
                  <a:pt x="14603" y="635"/>
                  <a:pt x="13826" y="474"/>
                  <a:pt x="13416" y="415"/>
                </a:cubicBezTo>
                <a:cubicBezTo>
                  <a:pt x="13177" y="380"/>
                  <a:pt x="13560" y="435"/>
                  <a:pt x="13416" y="415"/>
                </a:cubicBezTo>
                <a:close/>
                <a:moveTo>
                  <a:pt x="17057" y="21008"/>
                </a:moveTo>
                <a:cubicBezTo>
                  <a:pt x="17044" y="21058"/>
                  <a:pt x="17025" y="21102"/>
                  <a:pt x="16998" y="21143"/>
                </a:cubicBezTo>
                <a:cubicBezTo>
                  <a:pt x="16638" y="21123"/>
                  <a:pt x="16355" y="21046"/>
                  <a:pt x="15994" y="21031"/>
                </a:cubicBezTo>
                <a:cubicBezTo>
                  <a:pt x="15992" y="20975"/>
                  <a:pt x="15985" y="20922"/>
                  <a:pt x="15986" y="20864"/>
                </a:cubicBezTo>
                <a:cubicBezTo>
                  <a:pt x="16167" y="20818"/>
                  <a:pt x="16655" y="20912"/>
                  <a:pt x="16834" y="20976"/>
                </a:cubicBezTo>
                <a:cubicBezTo>
                  <a:pt x="16831" y="20995"/>
                  <a:pt x="16840" y="21021"/>
                  <a:pt x="16837" y="21040"/>
                </a:cubicBezTo>
                <a:cubicBezTo>
                  <a:pt x="16925" y="21067"/>
                  <a:pt x="16976" y="21002"/>
                  <a:pt x="17057" y="21008"/>
                </a:cubicBezTo>
                <a:cubicBezTo>
                  <a:pt x="17069" y="21052"/>
                  <a:pt x="16976" y="21002"/>
                  <a:pt x="17057" y="21008"/>
                </a:cubicBezTo>
                <a:close/>
                <a:moveTo>
                  <a:pt x="15035" y="9329"/>
                </a:moveTo>
                <a:cubicBezTo>
                  <a:pt x="15040" y="9332"/>
                  <a:pt x="15043" y="9336"/>
                  <a:pt x="15046" y="9340"/>
                </a:cubicBezTo>
                <a:cubicBezTo>
                  <a:pt x="15083" y="9411"/>
                  <a:pt x="14747" y="9586"/>
                  <a:pt x="14719" y="9588"/>
                </a:cubicBezTo>
                <a:cubicBezTo>
                  <a:pt x="14509" y="9606"/>
                  <a:pt x="14814" y="9185"/>
                  <a:pt x="15035" y="9329"/>
                </a:cubicBezTo>
                <a:cubicBezTo>
                  <a:pt x="15040" y="9332"/>
                  <a:pt x="15025" y="9323"/>
                  <a:pt x="15035" y="9329"/>
                </a:cubicBezTo>
                <a:close/>
                <a:moveTo>
                  <a:pt x="10464" y="17106"/>
                </a:moveTo>
                <a:lnTo>
                  <a:pt x="10453" y="17083"/>
                </a:lnTo>
                <a:cubicBezTo>
                  <a:pt x="10426" y="17405"/>
                  <a:pt x="10539" y="17595"/>
                  <a:pt x="10345" y="17882"/>
                </a:cubicBezTo>
                <a:cubicBezTo>
                  <a:pt x="9796" y="17382"/>
                  <a:pt x="10473" y="17289"/>
                  <a:pt x="10464" y="17106"/>
                </a:cubicBezTo>
                <a:cubicBezTo>
                  <a:pt x="10464" y="17106"/>
                  <a:pt x="10457" y="16967"/>
                  <a:pt x="10464" y="17106"/>
                </a:cubicBezTo>
                <a:close/>
                <a:moveTo>
                  <a:pt x="10564" y="18237"/>
                </a:moveTo>
                <a:cubicBezTo>
                  <a:pt x="10602" y="18346"/>
                  <a:pt x="10551" y="18790"/>
                  <a:pt x="10530" y="18920"/>
                </a:cubicBezTo>
                <a:cubicBezTo>
                  <a:pt x="10485" y="19203"/>
                  <a:pt x="10300" y="18856"/>
                  <a:pt x="10290" y="19078"/>
                </a:cubicBezTo>
                <a:cubicBezTo>
                  <a:pt x="10271" y="19507"/>
                  <a:pt x="9961" y="18146"/>
                  <a:pt x="9970" y="18150"/>
                </a:cubicBezTo>
                <a:cubicBezTo>
                  <a:pt x="10234" y="18257"/>
                  <a:pt x="10411" y="17796"/>
                  <a:pt x="10564" y="18237"/>
                </a:cubicBezTo>
                <a:cubicBezTo>
                  <a:pt x="10578" y="18276"/>
                  <a:pt x="10539" y="18164"/>
                  <a:pt x="10564" y="18237"/>
                </a:cubicBezTo>
                <a:close/>
                <a:moveTo>
                  <a:pt x="5029" y="10651"/>
                </a:moveTo>
                <a:cubicBezTo>
                  <a:pt x="5077" y="10532"/>
                  <a:pt x="5345" y="10601"/>
                  <a:pt x="5317" y="10393"/>
                </a:cubicBezTo>
                <a:cubicBezTo>
                  <a:pt x="5309" y="10405"/>
                  <a:pt x="5301" y="10411"/>
                  <a:pt x="5295" y="10424"/>
                </a:cubicBezTo>
                <a:cubicBezTo>
                  <a:pt x="5232" y="10439"/>
                  <a:pt x="5176" y="10423"/>
                  <a:pt x="5111" y="10424"/>
                </a:cubicBezTo>
                <a:cubicBezTo>
                  <a:pt x="5102" y="10395"/>
                  <a:pt x="5323" y="9733"/>
                  <a:pt x="5376" y="9698"/>
                </a:cubicBezTo>
                <a:cubicBezTo>
                  <a:pt x="5467" y="9638"/>
                  <a:pt x="5548" y="9315"/>
                  <a:pt x="5670" y="9337"/>
                </a:cubicBezTo>
                <a:cubicBezTo>
                  <a:pt x="5754" y="9352"/>
                  <a:pt x="6274" y="9294"/>
                  <a:pt x="6258" y="9415"/>
                </a:cubicBezTo>
                <a:cubicBezTo>
                  <a:pt x="6253" y="9452"/>
                  <a:pt x="5825" y="9767"/>
                  <a:pt x="5928" y="9811"/>
                </a:cubicBezTo>
                <a:cubicBezTo>
                  <a:pt x="5995" y="9839"/>
                  <a:pt x="6642" y="9635"/>
                  <a:pt x="6636" y="9850"/>
                </a:cubicBezTo>
                <a:cubicBezTo>
                  <a:pt x="6630" y="10107"/>
                  <a:pt x="6142" y="10320"/>
                  <a:pt x="6302" y="10517"/>
                </a:cubicBezTo>
                <a:cubicBezTo>
                  <a:pt x="6401" y="10638"/>
                  <a:pt x="6622" y="10658"/>
                  <a:pt x="6653" y="10846"/>
                </a:cubicBezTo>
                <a:cubicBezTo>
                  <a:pt x="6671" y="10958"/>
                  <a:pt x="6675" y="11181"/>
                  <a:pt x="6785" y="11246"/>
                </a:cubicBezTo>
                <a:cubicBezTo>
                  <a:pt x="7128" y="11447"/>
                  <a:pt x="7055" y="11926"/>
                  <a:pt x="7226" y="12079"/>
                </a:cubicBezTo>
                <a:cubicBezTo>
                  <a:pt x="7345" y="12186"/>
                  <a:pt x="7646" y="11861"/>
                  <a:pt x="7721" y="12232"/>
                </a:cubicBezTo>
                <a:cubicBezTo>
                  <a:pt x="7759" y="12416"/>
                  <a:pt x="7449" y="12755"/>
                  <a:pt x="7292" y="12788"/>
                </a:cubicBezTo>
                <a:cubicBezTo>
                  <a:pt x="7264" y="12782"/>
                  <a:pt x="7615" y="12821"/>
                  <a:pt x="7617" y="12880"/>
                </a:cubicBezTo>
                <a:cubicBezTo>
                  <a:pt x="7622" y="13056"/>
                  <a:pt x="6316" y="13296"/>
                  <a:pt x="6190" y="13215"/>
                </a:cubicBezTo>
                <a:cubicBezTo>
                  <a:pt x="5876" y="13016"/>
                  <a:pt x="5422" y="13624"/>
                  <a:pt x="4985" y="13472"/>
                </a:cubicBezTo>
                <a:cubicBezTo>
                  <a:pt x="5239" y="13140"/>
                  <a:pt x="5940" y="13044"/>
                  <a:pt x="6110" y="12742"/>
                </a:cubicBezTo>
                <a:cubicBezTo>
                  <a:pt x="5925" y="12832"/>
                  <a:pt x="5802" y="12692"/>
                  <a:pt x="5782" y="12693"/>
                </a:cubicBezTo>
                <a:cubicBezTo>
                  <a:pt x="5654" y="12701"/>
                  <a:pt x="5527" y="12674"/>
                  <a:pt x="5405" y="12714"/>
                </a:cubicBezTo>
                <a:cubicBezTo>
                  <a:pt x="5071" y="12824"/>
                  <a:pt x="5664" y="12288"/>
                  <a:pt x="5650" y="12311"/>
                </a:cubicBezTo>
                <a:cubicBezTo>
                  <a:pt x="5754" y="12141"/>
                  <a:pt x="5455" y="11802"/>
                  <a:pt x="5686" y="11851"/>
                </a:cubicBezTo>
                <a:cubicBezTo>
                  <a:pt x="5913" y="11898"/>
                  <a:pt x="6249" y="11772"/>
                  <a:pt x="6176" y="11451"/>
                </a:cubicBezTo>
                <a:cubicBezTo>
                  <a:pt x="5978" y="11400"/>
                  <a:pt x="5859" y="11364"/>
                  <a:pt x="6069" y="11081"/>
                </a:cubicBezTo>
                <a:cubicBezTo>
                  <a:pt x="5935" y="11261"/>
                  <a:pt x="5499" y="11034"/>
                  <a:pt x="5491" y="11228"/>
                </a:cubicBezTo>
                <a:cubicBezTo>
                  <a:pt x="5230" y="11183"/>
                  <a:pt x="5585" y="10919"/>
                  <a:pt x="5602" y="10890"/>
                </a:cubicBezTo>
                <a:cubicBezTo>
                  <a:pt x="5707" y="10710"/>
                  <a:pt x="5363" y="10523"/>
                  <a:pt x="5390" y="10718"/>
                </a:cubicBezTo>
                <a:cubicBezTo>
                  <a:pt x="5581" y="10787"/>
                  <a:pt x="5302" y="10864"/>
                  <a:pt x="5290" y="10905"/>
                </a:cubicBezTo>
                <a:cubicBezTo>
                  <a:pt x="5166" y="10939"/>
                  <a:pt x="5297" y="10688"/>
                  <a:pt x="5272" y="10646"/>
                </a:cubicBezTo>
                <a:cubicBezTo>
                  <a:pt x="5255" y="10619"/>
                  <a:pt x="4940" y="10871"/>
                  <a:pt x="5029" y="10651"/>
                </a:cubicBezTo>
                <a:cubicBezTo>
                  <a:pt x="5047" y="10606"/>
                  <a:pt x="5016" y="10683"/>
                  <a:pt x="5029" y="10651"/>
                </a:cubicBezTo>
                <a:close/>
                <a:moveTo>
                  <a:pt x="19919" y="20951"/>
                </a:moveTo>
                <a:cubicBezTo>
                  <a:pt x="19993" y="20920"/>
                  <a:pt x="20069" y="20888"/>
                  <a:pt x="20137" y="20844"/>
                </a:cubicBezTo>
                <a:cubicBezTo>
                  <a:pt x="20138" y="20843"/>
                  <a:pt x="19724" y="21347"/>
                  <a:pt x="19988" y="21347"/>
                </a:cubicBezTo>
                <a:cubicBezTo>
                  <a:pt x="19707" y="21325"/>
                  <a:pt x="19367" y="21489"/>
                  <a:pt x="19252" y="21103"/>
                </a:cubicBezTo>
                <a:cubicBezTo>
                  <a:pt x="19317" y="21150"/>
                  <a:pt x="19414" y="21101"/>
                  <a:pt x="19487" y="21094"/>
                </a:cubicBezTo>
                <a:cubicBezTo>
                  <a:pt x="19505" y="21064"/>
                  <a:pt x="19515" y="21012"/>
                  <a:pt x="19515" y="20976"/>
                </a:cubicBezTo>
                <a:cubicBezTo>
                  <a:pt x="19659" y="20996"/>
                  <a:pt x="19780" y="21008"/>
                  <a:pt x="19919" y="20951"/>
                </a:cubicBezTo>
                <a:cubicBezTo>
                  <a:pt x="19993" y="20920"/>
                  <a:pt x="19780" y="21008"/>
                  <a:pt x="19919" y="20951"/>
                </a:cubicBezTo>
                <a:close/>
                <a:moveTo>
                  <a:pt x="3448" y="12512"/>
                </a:moveTo>
                <a:lnTo>
                  <a:pt x="3439" y="12467"/>
                </a:lnTo>
                <a:cubicBezTo>
                  <a:pt x="3441" y="12484"/>
                  <a:pt x="3910" y="11973"/>
                  <a:pt x="3927" y="11961"/>
                </a:cubicBezTo>
                <a:cubicBezTo>
                  <a:pt x="3801" y="11949"/>
                  <a:pt x="3649" y="11911"/>
                  <a:pt x="3652" y="11769"/>
                </a:cubicBezTo>
                <a:lnTo>
                  <a:pt x="3653" y="11732"/>
                </a:lnTo>
                <a:cubicBezTo>
                  <a:pt x="3638" y="11187"/>
                  <a:pt x="4036" y="11537"/>
                  <a:pt x="4296" y="11292"/>
                </a:cubicBezTo>
                <a:cubicBezTo>
                  <a:pt x="4019" y="11229"/>
                  <a:pt x="4821" y="10776"/>
                  <a:pt x="5082" y="10841"/>
                </a:cubicBezTo>
                <a:cubicBezTo>
                  <a:pt x="5103" y="10873"/>
                  <a:pt x="5214" y="11022"/>
                  <a:pt x="5230" y="11072"/>
                </a:cubicBezTo>
                <a:cubicBezTo>
                  <a:pt x="5337" y="11212"/>
                  <a:pt x="5329" y="11337"/>
                  <a:pt x="5207" y="11445"/>
                </a:cubicBezTo>
                <a:cubicBezTo>
                  <a:pt x="4948" y="11696"/>
                  <a:pt x="5225" y="11803"/>
                  <a:pt x="5096" y="12165"/>
                </a:cubicBezTo>
                <a:cubicBezTo>
                  <a:pt x="4944" y="12594"/>
                  <a:pt x="3961" y="12830"/>
                  <a:pt x="3623" y="12797"/>
                </a:cubicBezTo>
                <a:lnTo>
                  <a:pt x="3629" y="12759"/>
                </a:lnTo>
                <a:cubicBezTo>
                  <a:pt x="3593" y="12765"/>
                  <a:pt x="3565" y="12764"/>
                  <a:pt x="3528" y="12766"/>
                </a:cubicBezTo>
                <a:cubicBezTo>
                  <a:pt x="3509" y="12734"/>
                  <a:pt x="3505" y="12702"/>
                  <a:pt x="3523" y="12678"/>
                </a:cubicBezTo>
                <a:cubicBezTo>
                  <a:pt x="3435" y="12635"/>
                  <a:pt x="3431" y="12581"/>
                  <a:pt x="3510" y="12516"/>
                </a:cubicBezTo>
                <a:cubicBezTo>
                  <a:pt x="3502" y="12515"/>
                  <a:pt x="3448" y="12512"/>
                  <a:pt x="3448" y="12512"/>
                </a:cubicBezTo>
                <a:cubicBezTo>
                  <a:pt x="3448" y="12512"/>
                  <a:pt x="3448" y="12512"/>
                  <a:pt x="3448" y="12512"/>
                </a:cubicBezTo>
                <a:close/>
                <a:moveTo>
                  <a:pt x="11104" y="9151"/>
                </a:moveTo>
                <a:cubicBezTo>
                  <a:pt x="11102" y="9148"/>
                  <a:pt x="11098" y="9146"/>
                  <a:pt x="11094" y="9143"/>
                </a:cubicBezTo>
                <a:cubicBezTo>
                  <a:pt x="11097" y="9141"/>
                  <a:pt x="11101" y="9138"/>
                  <a:pt x="11105" y="9135"/>
                </a:cubicBezTo>
                <a:cubicBezTo>
                  <a:pt x="11105" y="9140"/>
                  <a:pt x="11105" y="9147"/>
                  <a:pt x="11104" y="9151"/>
                </a:cubicBezTo>
                <a:cubicBezTo>
                  <a:pt x="11102" y="9148"/>
                  <a:pt x="11105" y="9147"/>
                  <a:pt x="11104" y="9151"/>
                </a:cubicBezTo>
                <a:close/>
                <a:moveTo>
                  <a:pt x="21399" y="14198"/>
                </a:moveTo>
                <a:cubicBezTo>
                  <a:pt x="21409" y="14173"/>
                  <a:pt x="21499" y="14149"/>
                  <a:pt x="21520" y="14142"/>
                </a:cubicBezTo>
                <a:lnTo>
                  <a:pt x="21423" y="14087"/>
                </a:lnTo>
                <a:cubicBezTo>
                  <a:pt x="21320" y="14027"/>
                  <a:pt x="21586" y="13723"/>
                  <a:pt x="21296" y="13692"/>
                </a:cubicBezTo>
                <a:cubicBezTo>
                  <a:pt x="21112" y="13672"/>
                  <a:pt x="20805" y="13386"/>
                  <a:pt x="20627" y="13557"/>
                </a:cubicBezTo>
                <a:cubicBezTo>
                  <a:pt x="20375" y="13291"/>
                  <a:pt x="20136" y="13280"/>
                  <a:pt x="19764" y="13317"/>
                </a:cubicBezTo>
                <a:cubicBezTo>
                  <a:pt x="19859" y="13317"/>
                  <a:pt x="19308" y="12896"/>
                  <a:pt x="19323" y="12913"/>
                </a:cubicBezTo>
                <a:cubicBezTo>
                  <a:pt x="19229" y="12913"/>
                  <a:pt x="19162" y="12594"/>
                  <a:pt x="19105" y="12495"/>
                </a:cubicBezTo>
                <a:cubicBezTo>
                  <a:pt x="18878" y="12097"/>
                  <a:pt x="18551" y="12640"/>
                  <a:pt x="18342" y="12454"/>
                </a:cubicBezTo>
                <a:cubicBezTo>
                  <a:pt x="18213" y="12393"/>
                  <a:pt x="18189" y="12168"/>
                  <a:pt x="18086" y="12043"/>
                </a:cubicBezTo>
                <a:cubicBezTo>
                  <a:pt x="18386" y="11994"/>
                  <a:pt x="18733" y="11639"/>
                  <a:pt x="18199" y="11620"/>
                </a:cubicBezTo>
                <a:cubicBezTo>
                  <a:pt x="18172" y="11530"/>
                  <a:pt x="17896" y="11200"/>
                  <a:pt x="17799" y="11143"/>
                </a:cubicBezTo>
                <a:cubicBezTo>
                  <a:pt x="17967" y="10775"/>
                  <a:pt x="17329" y="10571"/>
                  <a:pt x="17149" y="10533"/>
                </a:cubicBezTo>
                <a:cubicBezTo>
                  <a:pt x="16689" y="10533"/>
                  <a:pt x="16796" y="10101"/>
                  <a:pt x="16546" y="9833"/>
                </a:cubicBezTo>
                <a:cubicBezTo>
                  <a:pt x="16590" y="9843"/>
                  <a:pt x="16633" y="9860"/>
                  <a:pt x="16674" y="9878"/>
                </a:cubicBezTo>
                <a:lnTo>
                  <a:pt x="16626" y="9776"/>
                </a:lnTo>
                <a:cubicBezTo>
                  <a:pt x="16769" y="9536"/>
                  <a:pt x="16634" y="9167"/>
                  <a:pt x="16725" y="8824"/>
                </a:cubicBezTo>
                <a:cubicBezTo>
                  <a:pt x="16306" y="8876"/>
                  <a:pt x="15803" y="8638"/>
                  <a:pt x="15397" y="8843"/>
                </a:cubicBezTo>
                <a:cubicBezTo>
                  <a:pt x="14990" y="9046"/>
                  <a:pt x="15218" y="9655"/>
                  <a:pt x="15490" y="9475"/>
                </a:cubicBezTo>
                <a:cubicBezTo>
                  <a:pt x="15446" y="9559"/>
                  <a:pt x="15400" y="9612"/>
                  <a:pt x="15302" y="9624"/>
                </a:cubicBezTo>
                <a:cubicBezTo>
                  <a:pt x="15527" y="10138"/>
                  <a:pt x="15043" y="10023"/>
                  <a:pt x="14840" y="9709"/>
                </a:cubicBezTo>
                <a:lnTo>
                  <a:pt x="14842" y="9700"/>
                </a:lnTo>
                <a:cubicBezTo>
                  <a:pt x="14833" y="9734"/>
                  <a:pt x="14822" y="9767"/>
                  <a:pt x="14810" y="9799"/>
                </a:cubicBezTo>
                <a:cubicBezTo>
                  <a:pt x="14723" y="9791"/>
                  <a:pt x="14635" y="9776"/>
                  <a:pt x="14548" y="9751"/>
                </a:cubicBezTo>
                <a:cubicBezTo>
                  <a:pt x="14418" y="9770"/>
                  <a:pt x="14357" y="9921"/>
                  <a:pt x="14366" y="10048"/>
                </a:cubicBezTo>
                <a:lnTo>
                  <a:pt x="14272" y="10101"/>
                </a:lnTo>
                <a:cubicBezTo>
                  <a:pt x="14229" y="10390"/>
                  <a:pt x="14291" y="10708"/>
                  <a:pt x="14374" y="10979"/>
                </a:cubicBezTo>
                <a:cubicBezTo>
                  <a:pt x="14374" y="10980"/>
                  <a:pt x="14706" y="11039"/>
                  <a:pt x="14271" y="10982"/>
                </a:cubicBezTo>
                <a:cubicBezTo>
                  <a:pt x="14155" y="10964"/>
                  <a:pt x="14030" y="11072"/>
                  <a:pt x="14168" y="11177"/>
                </a:cubicBezTo>
                <a:cubicBezTo>
                  <a:pt x="14151" y="11181"/>
                  <a:pt x="14133" y="11186"/>
                  <a:pt x="14115" y="11190"/>
                </a:cubicBezTo>
                <a:cubicBezTo>
                  <a:pt x="14118" y="11235"/>
                  <a:pt x="14112" y="11279"/>
                  <a:pt x="14095" y="11321"/>
                </a:cubicBezTo>
                <a:cubicBezTo>
                  <a:pt x="14319" y="11407"/>
                  <a:pt x="14597" y="11381"/>
                  <a:pt x="14839" y="11383"/>
                </a:cubicBezTo>
                <a:lnTo>
                  <a:pt x="14792" y="11431"/>
                </a:lnTo>
                <a:cubicBezTo>
                  <a:pt x="14873" y="11397"/>
                  <a:pt x="15020" y="11368"/>
                  <a:pt x="15097" y="11423"/>
                </a:cubicBezTo>
                <a:cubicBezTo>
                  <a:pt x="14771" y="11469"/>
                  <a:pt x="14345" y="11485"/>
                  <a:pt x="14023" y="11419"/>
                </a:cubicBezTo>
                <a:cubicBezTo>
                  <a:pt x="13755" y="11424"/>
                  <a:pt x="13655" y="11208"/>
                  <a:pt x="13442" y="11208"/>
                </a:cubicBezTo>
                <a:cubicBezTo>
                  <a:pt x="13013" y="11208"/>
                  <a:pt x="12497" y="11570"/>
                  <a:pt x="12077" y="11683"/>
                </a:cubicBezTo>
                <a:cubicBezTo>
                  <a:pt x="12021" y="11598"/>
                  <a:pt x="11938" y="11539"/>
                  <a:pt x="11850" y="11498"/>
                </a:cubicBezTo>
                <a:cubicBezTo>
                  <a:pt x="11906" y="11380"/>
                  <a:pt x="11866" y="11334"/>
                  <a:pt x="11769" y="11310"/>
                </a:cubicBezTo>
                <a:lnTo>
                  <a:pt x="11748" y="11359"/>
                </a:lnTo>
                <a:cubicBezTo>
                  <a:pt x="11689" y="11359"/>
                  <a:pt x="11635" y="11383"/>
                  <a:pt x="11585" y="11434"/>
                </a:cubicBezTo>
                <a:cubicBezTo>
                  <a:pt x="11468" y="11434"/>
                  <a:pt x="11068" y="11450"/>
                  <a:pt x="10966" y="11574"/>
                </a:cubicBezTo>
                <a:cubicBezTo>
                  <a:pt x="11003" y="11493"/>
                  <a:pt x="11068" y="11431"/>
                  <a:pt x="11053" y="11329"/>
                </a:cubicBezTo>
                <a:cubicBezTo>
                  <a:pt x="11360" y="11511"/>
                  <a:pt x="11587" y="10834"/>
                  <a:pt x="11473" y="10674"/>
                </a:cubicBezTo>
                <a:cubicBezTo>
                  <a:pt x="11548" y="11455"/>
                  <a:pt x="12215" y="10595"/>
                  <a:pt x="12459" y="10590"/>
                </a:cubicBezTo>
                <a:cubicBezTo>
                  <a:pt x="12794" y="10584"/>
                  <a:pt x="12838" y="10062"/>
                  <a:pt x="12863" y="9783"/>
                </a:cubicBezTo>
                <a:cubicBezTo>
                  <a:pt x="12881" y="9580"/>
                  <a:pt x="13458" y="9031"/>
                  <a:pt x="13427" y="8990"/>
                </a:cubicBezTo>
                <a:cubicBezTo>
                  <a:pt x="13815" y="8727"/>
                  <a:pt x="12477" y="8225"/>
                  <a:pt x="13133" y="7551"/>
                </a:cubicBezTo>
                <a:cubicBezTo>
                  <a:pt x="13342" y="7340"/>
                  <a:pt x="13527" y="7230"/>
                  <a:pt x="13796" y="7110"/>
                </a:cubicBezTo>
                <a:cubicBezTo>
                  <a:pt x="13875" y="7074"/>
                  <a:pt x="14210" y="6821"/>
                  <a:pt x="14230" y="6703"/>
                </a:cubicBezTo>
                <a:cubicBezTo>
                  <a:pt x="14239" y="6653"/>
                  <a:pt x="14134" y="6487"/>
                  <a:pt x="14081" y="6528"/>
                </a:cubicBezTo>
                <a:cubicBezTo>
                  <a:pt x="14339" y="5989"/>
                  <a:pt x="15221" y="5978"/>
                  <a:pt x="15459" y="6484"/>
                </a:cubicBezTo>
                <a:cubicBezTo>
                  <a:pt x="15284" y="6479"/>
                  <a:pt x="14555" y="7035"/>
                  <a:pt x="14534" y="7238"/>
                </a:cubicBezTo>
                <a:cubicBezTo>
                  <a:pt x="14055" y="7196"/>
                  <a:pt x="14378" y="8563"/>
                  <a:pt x="14576" y="8615"/>
                </a:cubicBezTo>
                <a:cubicBezTo>
                  <a:pt x="14918" y="8705"/>
                  <a:pt x="14912" y="8954"/>
                  <a:pt x="15299" y="8832"/>
                </a:cubicBezTo>
                <a:cubicBezTo>
                  <a:pt x="16051" y="8597"/>
                  <a:pt x="16518" y="8623"/>
                  <a:pt x="17126" y="8089"/>
                </a:cubicBezTo>
                <a:cubicBezTo>
                  <a:pt x="17989" y="7332"/>
                  <a:pt x="17131" y="7189"/>
                  <a:pt x="16960" y="6564"/>
                </a:cubicBezTo>
                <a:cubicBezTo>
                  <a:pt x="16891" y="6310"/>
                  <a:pt x="16962" y="6056"/>
                  <a:pt x="16770" y="5802"/>
                </a:cubicBezTo>
                <a:cubicBezTo>
                  <a:pt x="16593" y="5570"/>
                  <a:pt x="16691" y="5715"/>
                  <a:pt x="16751" y="5394"/>
                </a:cubicBezTo>
                <a:cubicBezTo>
                  <a:pt x="16807" y="5092"/>
                  <a:pt x="16443" y="5099"/>
                  <a:pt x="16319" y="4939"/>
                </a:cubicBezTo>
                <a:cubicBezTo>
                  <a:pt x="16366" y="4885"/>
                  <a:pt x="16402" y="4805"/>
                  <a:pt x="16433" y="4739"/>
                </a:cubicBezTo>
                <a:cubicBezTo>
                  <a:pt x="16397" y="4728"/>
                  <a:pt x="16370" y="4705"/>
                  <a:pt x="16352" y="4670"/>
                </a:cubicBezTo>
                <a:cubicBezTo>
                  <a:pt x="16486" y="4552"/>
                  <a:pt x="16817" y="4457"/>
                  <a:pt x="16817" y="4297"/>
                </a:cubicBezTo>
                <a:lnTo>
                  <a:pt x="16777" y="4292"/>
                </a:lnTo>
                <a:lnTo>
                  <a:pt x="16781" y="4239"/>
                </a:lnTo>
                <a:cubicBezTo>
                  <a:pt x="16681" y="4213"/>
                  <a:pt x="16582" y="4186"/>
                  <a:pt x="16483" y="4156"/>
                </a:cubicBezTo>
                <a:cubicBezTo>
                  <a:pt x="16600" y="4125"/>
                  <a:pt x="16712" y="4098"/>
                  <a:pt x="16819" y="4044"/>
                </a:cubicBezTo>
                <a:lnTo>
                  <a:pt x="16812" y="4008"/>
                </a:lnTo>
                <a:cubicBezTo>
                  <a:pt x="16788" y="3879"/>
                  <a:pt x="16102" y="3767"/>
                  <a:pt x="16024" y="3831"/>
                </a:cubicBezTo>
                <a:cubicBezTo>
                  <a:pt x="16035" y="3485"/>
                  <a:pt x="15559" y="3828"/>
                  <a:pt x="15481" y="3933"/>
                </a:cubicBezTo>
                <a:cubicBezTo>
                  <a:pt x="15481" y="3810"/>
                  <a:pt x="15465" y="3728"/>
                  <a:pt x="15353" y="3712"/>
                </a:cubicBezTo>
                <a:cubicBezTo>
                  <a:pt x="15350" y="3712"/>
                  <a:pt x="15455" y="3766"/>
                  <a:pt x="15313" y="3766"/>
                </a:cubicBezTo>
                <a:lnTo>
                  <a:pt x="15313" y="3708"/>
                </a:lnTo>
                <a:cubicBezTo>
                  <a:pt x="14920" y="3686"/>
                  <a:pt x="14462" y="3793"/>
                  <a:pt x="14080" y="3879"/>
                </a:cubicBezTo>
                <a:lnTo>
                  <a:pt x="14055" y="3979"/>
                </a:lnTo>
                <a:cubicBezTo>
                  <a:pt x="14083" y="3996"/>
                  <a:pt x="14112" y="4012"/>
                  <a:pt x="14141" y="4027"/>
                </a:cubicBezTo>
                <a:cubicBezTo>
                  <a:pt x="14126" y="4044"/>
                  <a:pt x="13707" y="4059"/>
                  <a:pt x="13848" y="4178"/>
                </a:cubicBezTo>
                <a:cubicBezTo>
                  <a:pt x="13839" y="4188"/>
                  <a:pt x="13730" y="4250"/>
                  <a:pt x="13705" y="4250"/>
                </a:cubicBezTo>
                <a:cubicBezTo>
                  <a:pt x="13546" y="4221"/>
                  <a:pt x="13373" y="4049"/>
                  <a:pt x="13215" y="4159"/>
                </a:cubicBezTo>
                <a:cubicBezTo>
                  <a:pt x="13149" y="4204"/>
                  <a:pt x="12175" y="4604"/>
                  <a:pt x="12746" y="4666"/>
                </a:cubicBezTo>
                <a:cubicBezTo>
                  <a:pt x="12622" y="4865"/>
                  <a:pt x="12457" y="4653"/>
                  <a:pt x="12460" y="4524"/>
                </a:cubicBezTo>
                <a:cubicBezTo>
                  <a:pt x="12221" y="4504"/>
                  <a:pt x="11580" y="4848"/>
                  <a:pt x="11551" y="5086"/>
                </a:cubicBezTo>
                <a:cubicBezTo>
                  <a:pt x="11780" y="5070"/>
                  <a:pt x="12010" y="5019"/>
                  <a:pt x="12238" y="4987"/>
                </a:cubicBezTo>
                <a:cubicBezTo>
                  <a:pt x="11896" y="5054"/>
                  <a:pt x="11014" y="6216"/>
                  <a:pt x="10964" y="6583"/>
                </a:cubicBezTo>
                <a:cubicBezTo>
                  <a:pt x="10736" y="6624"/>
                  <a:pt x="10558" y="6970"/>
                  <a:pt x="10381" y="6977"/>
                </a:cubicBezTo>
                <a:cubicBezTo>
                  <a:pt x="10180" y="6977"/>
                  <a:pt x="10128" y="6767"/>
                  <a:pt x="10029" y="7058"/>
                </a:cubicBezTo>
                <a:cubicBezTo>
                  <a:pt x="9982" y="7191"/>
                  <a:pt x="9499" y="7414"/>
                  <a:pt x="9402" y="7408"/>
                </a:cubicBezTo>
                <a:cubicBezTo>
                  <a:pt x="9414" y="7463"/>
                  <a:pt x="9398" y="7484"/>
                  <a:pt x="9354" y="7470"/>
                </a:cubicBezTo>
                <a:cubicBezTo>
                  <a:pt x="9353" y="7486"/>
                  <a:pt x="9333" y="7546"/>
                  <a:pt x="9329" y="7554"/>
                </a:cubicBezTo>
                <a:cubicBezTo>
                  <a:pt x="9181" y="7675"/>
                  <a:pt x="8893" y="7604"/>
                  <a:pt x="8949" y="7955"/>
                </a:cubicBezTo>
                <a:cubicBezTo>
                  <a:pt x="8986" y="8192"/>
                  <a:pt x="8876" y="8784"/>
                  <a:pt x="8991" y="8987"/>
                </a:cubicBezTo>
                <a:cubicBezTo>
                  <a:pt x="9205" y="9365"/>
                  <a:pt x="9340" y="9782"/>
                  <a:pt x="9892" y="9648"/>
                </a:cubicBezTo>
                <a:cubicBezTo>
                  <a:pt x="10114" y="9595"/>
                  <a:pt x="10749" y="9192"/>
                  <a:pt x="10777" y="8955"/>
                </a:cubicBezTo>
                <a:cubicBezTo>
                  <a:pt x="10817" y="9053"/>
                  <a:pt x="10800" y="9070"/>
                  <a:pt x="10918" y="9140"/>
                </a:cubicBezTo>
                <a:cubicBezTo>
                  <a:pt x="10889" y="9162"/>
                  <a:pt x="10862" y="9182"/>
                  <a:pt x="10829" y="9197"/>
                </a:cubicBezTo>
                <a:cubicBezTo>
                  <a:pt x="11004" y="9640"/>
                  <a:pt x="11181" y="10022"/>
                  <a:pt x="11497" y="10369"/>
                </a:cubicBezTo>
                <a:cubicBezTo>
                  <a:pt x="11390" y="10425"/>
                  <a:pt x="11363" y="10548"/>
                  <a:pt x="11450" y="10649"/>
                </a:cubicBezTo>
                <a:cubicBezTo>
                  <a:pt x="11391" y="10614"/>
                  <a:pt x="11149" y="10769"/>
                  <a:pt x="11098" y="10800"/>
                </a:cubicBezTo>
                <a:cubicBezTo>
                  <a:pt x="10812" y="10969"/>
                  <a:pt x="11257" y="11023"/>
                  <a:pt x="11209" y="11174"/>
                </a:cubicBezTo>
                <a:cubicBezTo>
                  <a:pt x="11154" y="11353"/>
                  <a:pt x="10994" y="11044"/>
                  <a:pt x="11012" y="11359"/>
                </a:cubicBezTo>
                <a:cubicBezTo>
                  <a:pt x="10937" y="11384"/>
                  <a:pt x="10752" y="11439"/>
                  <a:pt x="10683" y="11373"/>
                </a:cubicBezTo>
                <a:cubicBezTo>
                  <a:pt x="10699" y="11309"/>
                  <a:pt x="10743" y="11117"/>
                  <a:pt x="10714" y="11059"/>
                </a:cubicBezTo>
                <a:cubicBezTo>
                  <a:pt x="10772" y="11086"/>
                  <a:pt x="10965" y="11220"/>
                  <a:pt x="10955" y="11230"/>
                </a:cubicBezTo>
                <a:cubicBezTo>
                  <a:pt x="11264" y="10919"/>
                  <a:pt x="10514" y="10683"/>
                  <a:pt x="10674" y="11018"/>
                </a:cubicBezTo>
                <a:cubicBezTo>
                  <a:pt x="10644" y="11008"/>
                  <a:pt x="10613" y="11003"/>
                  <a:pt x="10583" y="11002"/>
                </a:cubicBezTo>
                <a:cubicBezTo>
                  <a:pt x="10613" y="10960"/>
                  <a:pt x="10785" y="10573"/>
                  <a:pt x="10785" y="10566"/>
                </a:cubicBezTo>
                <a:cubicBezTo>
                  <a:pt x="10800" y="10576"/>
                  <a:pt x="10821" y="10590"/>
                  <a:pt x="10853" y="10592"/>
                </a:cubicBezTo>
                <a:cubicBezTo>
                  <a:pt x="10863" y="10592"/>
                  <a:pt x="10848" y="9927"/>
                  <a:pt x="10934" y="9698"/>
                </a:cubicBezTo>
                <a:cubicBezTo>
                  <a:pt x="10675" y="9764"/>
                  <a:pt x="10420" y="9916"/>
                  <a:pt x="10181" y="10042"/>
                </a:cubicBezTo>
                <a:cubicBezTo>
                  <a:pt x="9963" y="10157"/>
                  <a:pt x="9886" y="10826"/>
                  <a:pt x="10149" y="10909"/>
                </a:cubicBezTo>
                <a:cubicBezTo>
                  <a:pt x="10138" y="10964"/>
                  <a:pt x="10090" y="11008"/>
                  <a:pt x="10090" y="11067"/>
                </a:cubicBezTo>
                <a:cubicBezTo>
                  <a:pt x="10053" y="11050"/>
                  <a:pt x="10016" y="11033"/>
                  <a:pt x="9978" y="11019"/>
                </a:cubicBezTo>
                <a:cubicBezTo>
                  <a:pt x="10028" y="11079"/>
                  <a:pt x="10066" y="11359"/>
                  <a:pt x="10163" y="11359"/>
                </a:cubicBezTo>
                <a:cubicBezTo>
                  <a:pt x="10073" y="11359"/>
                  <a:pt x="10093" y="11378"/>
                  <a:pt x="10048" y="11394"/>
                </a:cubicBezTo>
                <a:cubicBezTo>
                  <a:pt x="10043" y="11379"/>
                  <a:pt x="10156" y="11600"/>
                  <a:pt x="10151" y="11616"/>
                </a:cubicBezTo>
                <a:cubicBezTo>
                  <a:pt x="10064" y="11619"/>
                  <a:pt x="9974" y="11681"/>
                  <a:pt x="10004" y="11789"/>
                </a:cubicBezTo>
                <a:cubicBezTo>
                  <a:pt x="9806" y="11773"/>
                  <a:pt x="8782" y="11721"/>
                  <a:pt x="9003" y="12226"/>
                </a:cubicBezTo>
                <a:cubicBezTo>
                  <a:pt x="8695" y="11907"/>
                  <a:pt x="8967" y="11872"/>
                  <a:pt x="8720" y="12293"/>
                </a:cubicBezTo>
                <a:cubicBezTo>
                  <a:pt x="8561" y="12563"/>
                  <a:pt x="8330" y="12770"/>
                  <a:pt x="8088" y="12915"/>
                </a:cubicBezTo>
                <a:lnTo>
                  <a:pt x="8082" y="12908"/>
                </a:lnTo>
                <a:cubicBezTo>
                  <a:pt x="7634" y="12869"/>
                  <a:pt x="7779" y="13179"/>
                  <a:pt x="7606" y="13396"/>
                </a:cubicBezTo>
                <a:cubicBezTo>
                  <a:pt x="7588" y="13419"/>
                  <a:pt x="7002" y="13803"/>
                  <a:pt x="7051" y="13801"/>
                </a:cubicBezTo>
                <a:cubicBezTo>
                  <a:pt x="6841" y="13801"/>
                  <a:pt x="6602" y="13612"/>
                  <a:pt x="6400" y="13559"/>
                </a:cubicBezTo>
                <a:cubicBezTo>
                  <a:pt x="6489" y="14164"/>
                  <a:pt x="6519" y="13881"/>
                  <a:pt x="6154" y="14145"/>
                </a:cubicBezTo>
                <a:cubicBezTo>
                  <a:pt x="5934" y="14026"/>
                  <a:pt x="5898" y="14077"/>
                  <a:pt x="5673" y="14077"/>
                </a:cubicBezTo>
                <a:cubicBezTo>
                  <a:pt x="5381" y="14162"/>
                  <a:pt x="5116" y="14590"/>
                  <a:pt x="5629" y="14617"/>
                </a:cubicBezTo>
                <a:cubicBezTo>
                  <a:pt x="5897" y="14802"/>
                  <a:pt x="6092" y="14655"/>
                  <a:pt x="6255" y="15020"/>
                </a:cubicBezTo>
                <a:cubicBezTo>
                  <a:pt x="6320" y="15168"/>
                  <a:pt x="6390" y="15262"/>
                  <a:pt x="6508" y="15350"/>
                </a:cubicBezTo>
                <a:cubicBezTo>
                  <a:pt x="6728" y="15390"/>
                  <a:pt x="6465" y="16646"/>
                  <a:pt x="6350" y="16730"/>
                </a:cubicBezTo>
                <a:cubicBezTo>
                  <a:pt x="6365" y="16739"/>
                  <a:pt x="5826" y="16663"/>
                  <a:pt x="5785" y="16667"/>
                </a:cubicBezTo>
                <a:cubicBezTo>
                  <a:pt x="5650" y="16689"/>
                  <a:pt x="5391" y="16822"/>
                  <a:pt x="5281" y="16822"/>
                </a:cubicBezTo>
                <a:cubicBezTo>
                  <a:pt x="5108" y="16822"/>
                  <a:pt x="3913" y="16170"/>
                  <a:pt x="3821" y="16687"/>
                </a:cubicBezTo>
                <a:cubicBezTo>
                  <a:pt x="3737" y="16815"/>
                  <a:pt x="3377" y="16828"/>
                  <a:pt x="3449" y="17021"/>
                </a:cubicBezTo>
                <a:cubicBezTo>
                  <a:pt x="3530" y="17238"/>
                  <a:pt x="3616" y="17337"/>
                  <a:pt x="3535" y="17599"/>
                </a:cubicBezTo>
                <a:cubicBezTo>
                  <a:pt x="3600" y="17542"/>
                  <a:pt x="3710" y="17444"/>
                  <a:pt x="3784" y="17425"/>
                </a:cubicBezTo>
                <a:cubicBezTo>
                  <a:pt x="3784" y="17438"/>
                  <a:pt x="3787" y="17450"/>
                  <a:pt x="3789" y="17462"/>
                </a:cubicBezTo>
                <a:cubicBezTo>
                  <a:pt x="3726" y="17490"/>
                  <a:pt x="3651" y="17551"/>
                  <a:pt x="3593" y="17601"/>
                </a:cubicBezTo>
                <a:cubicBezTo>
                  <a:pt x="3653" y="18066"/>
                  <a:pt x="3066" y="19278"/>
                  <a:pt x="3496" y="19389"/>
                </a:cubicBezTo>
                <a:cubicBezTo>
                  <a:pt x="3578" y="19503"/>
                  <a:pt x="3431" y="20005"/>
                  <a:pt x="3411" y="20118"/>
                </a:cubicBezTo>
                <a:cubicBezTo>
                  <a:pt x="3635" y="20121"/>
                  <a:pt x="3877" y="20136"/>
                  <a:pt x="4087" y="20055"/>
                </a:cubicBezTo>
                <a:cubicBezTo>
                  <a:pt x="4100" y="20019"/>
                  <a:pt x="4106" y="19981"/>
                  <a:pt x="4104" y="19942"/>
                </a:cubicBezTo>
                <a:cubicBezTo>
                  <a:pt x="4297" y="19997"/>
                  <a:pt x="4530" y="20799"/>
                  <a:pt x="4764" y="20513"/>
                </a:cubicBezTo>
                <a:cubicBezTo>
                  <a:pt x="4977" y="20254"/>
                  <a:pt x="5179" y="20132"/>
                  <a:pt x="5537" y="20162"/>
                </a:cubicBezTo>
                <a:cubicBezTo>
                  <a:pt x="5614" y="20159"/>
                  <a:pt x="5904" y="20198"/>
                  <a:pt x="5920" y="20206"/>
                </a:cubicBezTo>
                <a:cubicBezTo>
                  <a:pt x="6029" y="20263"/>
                  <a:pt x="6288" y="19747"/>
                  <a:pt x="6500" y="19720"/>
                </a:cubicBezTo>
                <a:cubicBezTo>
                  <a:pt x="6516" y="19542"/>
                  <a:pt x="6994" y="19064"/>
                  <a:pt x="6943" y="19014"/>
                </a:cubicBezTo>
                <a:cubicBezTo>
                  <a:pt x="6523" y="18603"/>
                  <a:pt x="7185" y="18457"/>
                  <a:pt x="7212" y="18069"/>
                </a:cubicBezTo>
                <a:cubicBezTo>
                  <a:pt x="7226" y="17872"/>
                  <a:pt x="8104" y="17676"/>
                  <a:pt x="8191" y="17252"/>
                </a:cubicBezTo>
                <a:cubicBezTo>
                  <a:pt x="7967" y="16762"/>
                  <a:pt x="8592" y="16828"/>
                  <a:pt x="8806" y="16828"/>
                </a:cubicBezTo>
                <a:cubicBezTo>
                  <a:pt x="9295" y="16828"/>
                  <a:pt x="9284" y="17028"/>
                  <a:pt x="9719" y="16681"/>
                </a:cubicBezTo>
                <a:cubicBezTo>
                  <a:pt x="10053" y="16798"/>
                  <a:pt x="10062" y="16395"/>
                  <a:pt x="10290" y="16395"/>
                </a:cubicBezTo>
                <a:cubicBezTo>
                  <a:pt x="10831" y="16420"/>
                  <a:pt x="10690" y="16988"/>
                  <a:pt x="11024" y="17234"/>
                </a:cubicBezTo>
                <a:cubicBezTo>
                  <a:pt x="11260" y="17408"/>
                  <a:pt x="11458" y="17785"/>
                  <a:pt x="11701" y="17900"/>
                </a:cubicBezTo>
                <a:cubicBezTo>
                  <a:pt x="11758" y="17927"/>
                  <a:pt x="12171" y="18115"/>
                  <a:pt x="12175" y="18125"/>
                </a:cubicBezTo>
                <a:cubicBezTo>
                  <a:pt x="12200" y="18189"/>
                  <a:pt x="12697" y="18605"/>
                  <a:pt x="12766" y="18619"/>
                </a:cubicBezTo>
                <a:cubicBezTo>
                  <a:pt x="12961" y="18658"/>
                  <a:pt x="13173" y="19418"/>
                  <a:pt x="12855" y="19436"/>
                </a:cubicBezTo>
                <a:cubicBezTo>
                  <a:pt x="12711" y="19427"/>
                  <a:pt x="12614" y="19631"/>
                  <a:pt x="12536" y="19631"/>
                </a:cubicBezTo>
                <a:cubicBezTo>
                  <a:pt x="12338" y="19631"/>
                  <a:pt x="11750" y="19355"/>
                  <a:pt x="11649" y="19598"/>
                </a:cubicBezTo>
                <a:cubicBezTo>
                  <a:pt x="11548" y="19838"/>
                  <a:pt x="12500" y="20365"/>
                  <a:pt x="12643" y="20365"/>
                </a:cubicBezTo>
                <a:cubicBezTo>
                  <a:pt x="12872" y="20365"/>
                  <a:pt x="12768" y="19773"/>
                  <a:pt x="12861" y="19652"/>
                </a:cubicBezTo>
                <a:cubicBezTo>
                  <a:pt x="12937" y="19784"/>
                  <a:pt x="13907" y="18987"/>
                  <a:pt x="13268" y="18723"/>
                </a:cubicBezTo>
                <a:cubicBezTo>
                  <a:pt x="13262" y="18582"/>
                  <a:pt x="13314" y="18477"/>
                  <a:pt x="13424" y="18409"/>
                </a:cubicBezTo>
                <a:cubicBezTo>
                  <a:pt x="13567" y="18409"/>
                  <a:pt x="13727" y="18623"/>
                  <a:pt x="13787" y="18743"/>
                </a:cubicBezTo>
                <a:cubicBezTo>
                  <a:pt x="14586" y="18482"/>
                  <a:pt x="13011" y="17868"/>
                  <a:pt x="13024" y="17811"/>
                </a:cubicBezTo>
                <a:cubicBezTo>
                  <a:pt x="13147" y="17540"/>
                  <a:pt x="12981" y="17586"/>
                  <a:pt x="12787" y="17586"/>
                </a:cubicBezTo>
                <a:cubicBezTo>
                  <a:pt x="12361" y="17586"/>
                  <a:pt x="12347" y="17113"/>
                  <a:pt x="12152" y="16852"/>
                </a:cubicBezTo>
                <a:cubicBezTo>
                  <a:pt x="11986" y="16631"/>
                  <a:pt x="11693" y="16567"/>
                  <a:pt x="11625" y="16266"/>
                </a:cubicBezTo>
                <a:cubicBezTo>
                  <a:pt x="11495" y="15947"/>
                  <a:pt x="11716" y="15939"/>
                  <a:pt x="11865" y="15798"/>
                </a:cubicBezTo>
                <a:cubicBezTo>
                  <a:pt x="11841" y="15934"/>
                  <a:pt x="11936" y="16125"/>
                  <a:pt x="12008" y="16225"/>
                </a:cubicBezTo>
                <a:cubicBezTo>
                  <a:pt x="12087" y="16161"/>
                  <a:pt x="12165" y="16158"/>
                  <a:pt x="12238" y="16230"/>
                </a:cubicBezTo>
                <a:cubicBezTo>
                  <a:pt x="12254" y="16203"/>
                  <a:pt x="12301" y="16084"/>
                  <a:pt x="12329" y="16084"/>
                </a:cubicBezTo>
                <a:cubicBezTo>
                  <a:pt x="12326" y="16084"/>
                  <a:pt x="12736" y="16816"/>
                  <a:pt x="12978" y="16874"/>
                </a:cubicBezTo>
                <a:cubicBezTo>
                  <a:pt x="13227" y="16935"/>
                  <a:pt x="13439" y="17177"/>
                  <a:pt x="13668" y="17310"/>
                </a:cubicBezTo>
                <a:lnTo>
                  <a:pt x="13669" y="17307"/>
                </a:lnTo>
                <a:cubicBezTo>
                  <a:pt x="13733" y="17355"/>
                  <a:pt x="13798" y="17401"/>
                  <a:pt x="13864" y="17445"/>
                </a:cubicBezTo>
                <a:cubicBezTo>
                  <a:pt x="13864" y="17445"/>
                  <a:pt x="13884" y="17398"/>
                  <a:pt x="13900" y="17364"/>
                </a:cubicBezTo>
                <a:cubicBezTo>
                  <a:pt x="13996" y="17452"/>
                  <a:pt x="14062" y="17548"/>
                  <a:pt x="14179" y="17579"/>
                </a:cubicBezTo>
                <a:cubicBezTo>
                  <a:pt x="14188" y="18042"/>
                  <a:pt x="14082" y="18142"/>
                  <a:pt x="14348" y="18508"/>
                </a:cubicBezTo>
                <a:cubicBezTo>
                  <a:pt x="14118" y="18572"/>
                  <a:pt x="14350" y="18860"/>
                  <a:pt x="14440" y="18766"/>
                </a:cubicBezTo>
                <a:cubicBezTo>
                  <a:pt x="14548" y="18913"/>
                  <a:pt x="14606" y="19070"/>
                  <a:pt x="14601" y="19267"/>
                </a:cubicBezTo>
                <a:cubicBezTo>
                  <a:pt x="14744" y="19281"/>
                  <a:pt x="14884" y="19339"/>
                  <a:pt x="15005" y="19427"/>
                </a:cubicBezTo>
                <a:cubicBezTo>
                  <a:pt x="14917" y="19488"/>
                  <a:pt x="14848" y="19566"/>
                  <a:pt x="14799" y="19661"/>
                </a:cubicBezTo>
                <a:cubicBezTo>
                  <a:pt x="15088" y="19884"/>
                  <a:pt x="14876" y="20093"/>
                  <a:pt x="15189" y="20301"/>
                </a:cubicBezTo>
                <a:cubicBezTo>
                  <a:pt x="15191" y="20250"/>
                  <a:pt x="15226" y="20114"/>
                  <a:pt x="15288" y="20127"/>
                </a:cubicBezTo>
                <a:cubicBezTo>
                  <a:pt x="15355" y="20187"/>
                  <a:pt x="15355" y="20379"/>
                  <a:pt x="15421" y="20470"/>
                </a:cubicBezTo>
                <a:cubicBezTo>
                  <a:pt x="15434" y="20425"/>
                  <a:pt x="15471" y="20268"/>
                  <a:pt x="15516" y="20268"/>
                </a:cubicBezTo>
                <a:cubicBezTo>
                  <a:pt x="15547" y="20268"/>
                  <a:pt x="15717" y="20454"/>
                  <a:pt x="15743" y="20497"/>
                </a:cubicBezTo>
                <a:cubicBezTo>
                  <a:pt x="15738" y="20305"/>
                  <a:pt x="15706" y="20091"/>
                  <a:pt x="15617" y="19924"/>
                </a:cubicBezTo>
                <a:cubicBezTo>
                  <a:pt x="15719" y="19942"/>
                  <a:pt x="15823" y="19903"/>
                  <a:pt x="15832" y="19775"/>
                </a:cubicBezTo>
                <a:cubicBezTo>
                  <a:pt x="15922" y="19798"/>
                  <a:pt x="16115" y="19795"/>
                  <a:pt x="16041" y="19632"/>
                </a:cubicBezTo>
                <a:cubicBezTo>
                  <a:pt x="16106" y="19623"/>
                  <a:pt x="16168" y="19588"/>
                  <a:pt x="16210" y="19533"/>
                </a:cubicBezTo>
                <a:cubicBezTo>
                  <a:pt x="16138" y="19390"/>
                  <a:pt x="15206" y="18490"/>
                  <a:pt x="15434" y="18346"/>
                </a:cubicBezTo>
                <a:cubicBezTo>
                  <a:pt x="15434" y="18538"/>
                  <a:pt x="16064" y="18478"/>
                  <a:pt x="15848" y="18241"/>
                </a:cubicBezTo>
                <a:cubicBezTo>
                  <a:pt x="16147" y="18267"/>
                  <a:pt x="16258" y="18137"/>
                  <a:pt x="16617" y="18242"/>
                </a:cubicBezTo>
                <a:cubicBezTo>
                  <a:pt x="16734" y="18192"/>
                  <a:pt x="16850" y="18068"/>
                  <a:pt x="16906" y="17901"/>
                </a:cubicBezTo>
                <a:cubicBezTo>
                  <a:pt x="16903" y="17828"/>
                  <a:pt x="16902" y="17625"/>
                  <a:pt x="16866" y="17758"/>
                </a:cubicBezTo>
                <a:cubicBezTo>
                  <a:pt x="16932" y="17767"/>
                  <a:pt x="16992" y="17749"/>
                  <a:pt x="17046" y="17705"/>
                </a:cubicBezTo>
                <a:lnTo>
                  <a:pt x="16983" y="17599"/>
                </a:lnTo>
                <a:cubicBezTo>
                  <a:pt x="17041" y="17536"/>
                  <a:pt x="17165" y="17507"/>
                  <a:pt x="17236" y="17493"/>
                </a:cubicBezTo>
                <a:cubicBezTo>
                  <a:pt x="17318" y="17587"/>
                  <a:pt x="17416" y="17601"/>
                  <a:pt x="17530" y="17550"/>
                </a:cubicBezTo>
                <a:cubicBezTo>
                  <a:pt x="17577" y="17423"/>
                  <a:pt x="17512" y="17280"/>
                  <a:pt x="17384" y="17221"/>
                </a:cubicBezTo>
                <a:cubicBezTo>
                  <a:pt x="17687" y="16967"/>
                  <a:pt x="17565" y="16430"/>
                  <a:pt x="17781" y="16125"/>
                </a:cubicBezTo>
                <a:cubicBezTo>
                  <a:pt x="17837" y="16046"/>
                  <a:pt x="18329" y="15957"/>
                  <a:pt x="17971" y="15701"/>
                </a:cubicBezTo>
                <a:cubicBezTo>
                  <a:pt x="18121" y="15585"/>
                  <a:pt x="18165" y="15400"/>
                  <a:pt x="18293" y="15287"/>
                </a:cubicBezTo>
                <a:cubicBezTo>
                  <a:pt x="18372" y="15279"/>
                  <a:pt x="18564" y="15290"/>
                  <a:pt x="18635" y="15243"/>
                </a:cubicBezTo>
                <a:cubicBezTo>
                  <a:pt x="18639" y="15249"/>
                  <a:pt x="18650" y="15264"/>
                  <a:pt x="18652" y="15266"/>
                </a:cubicBezTo>
                <a:cubicBezTo>
                  <a:pt x="18287" y="15517"/>
                  <a:pt x="19128" y="15507"/>
                  <a:pt x="19226" y="15549"/>
                </a:cubicBezTo>
                <a:cubicBezTo>
                  <a:pt x="19228" y="15542"/>
                  <a:pt x="18587" y="15928"/>
                  <a:pt x="18950" y="15928"/>
                </a:cubicBezTo>
                <a:cubicBezTo>
                  <a:pt x="19011" y="15928"/>
                  <a:pt x="19283" y="15953"/>
                  <a:pt x="19298" y="16033"/>
                </a:cubicBezTo>
                <a:cubicBezTo>
                  <a:pt x="19302" y="16103"/>
                  <a:pt x="19240" y="16207"/>
                  <a:pt x="19205" y="16258"/>
                </a:cubicBezTo>
                <a:cubicBezTo>
                  <a:pt x="19386" y="16473"/>
                  <a:pt x="20060" y="16208"/>
                  <a:pt x="20085" y="16168"/>
                </a:cubicBezTo>
                <a:cubicBezTo>
                  <a:pt x="20101" y="16142"/>
                  <a:pt x="20747" y="15587"/>
                  <a:pt x="20176" y="15813"/>
                </a:cubicBezTo>
                <a:cubicBezTo>
                  <a:pt x="19948" y="15902"/>
                  <a:pt x="19869" y="15644"/>
                  <a:pt x="19761" y="15477"/>
                </a:cubicBezTo>
                <a:cubicBezTo>
                  <a:pt x="19950" y="15446"/>
                  <a:pt x="20140" y="15270"/>
                  <a:pt x="20317" y="15219"/>
                </a:cubicBezTo>
                <a:cubicBezTo>
                  <a:pt x="20455" y="15239"/>
                  <a:pt x="21096" y="15033"/>
                  <a:pt x="20948" y="14830"/>
                </a:cubicBezTo>
                <a:cubicBezTo>
                  <a:pt x="21018" y="14787"/>
                  <a:pt x="21111" y="14689"/>
                  <a:pt x="21196" y="14689"/>
                </a:cubicBezTo>
                <a:cubicBezTo>
                  <a:pt x="21540" y="14453"/>
                  <a:pt x="21283" y="14523"/>
                  <a:pt x="21399" y="14198"/>
                </a:cubicBezTo>
                <a:cubicBezTo>
                  <a:pt x="21401" y="14194"/>
                  <a:pt x="21392" y="14218"/>
                  <a:pt x="21399" y="14198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26789" tIns="26789" rIns="26789" bIns="26789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21" name="Shape 6495">
            <a:extLst>
              <a:ext uri="{FF2B5EF4-FFF2-40B4-BE49-F238E27FC236}">
                <a16:creationId xmlns:a16="http://schemas.microsoft.com/office/drawing/2014/main" id="{72A37409-F87D-2243-AB1E-87162D2B9FC7}"/>
              </a:ext>
            </a:extLst>
          </p:cNvPr>
          <p:cNvSpPr/>
          <p:nvPr/>
        </p:nvSpPr>
        <p:spPr>
          <a:xfrm>
            <a:off x="5026678" y="2926634"/>
            <a:ext cx="2310710" cy="27286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4" h="21436" extrusionOk="0">
                <a:moveTo>
                  <a:pt x="21150" y="15574"/>
                </a:moveTo>
                <a:cubicBezTo>
                  <a:pt x="21261" y="15717"/>
                  <a:pt x="21093" y="15952"/>
                  <a:pt x="20924" y="15784"/>
                </a:cubicBezTo>
                <a:cubicBezTo>
                  <a:pt x="20982" y="16021"/>
                  <a:pt x="20891" y="16384"/>
                  <a:pt x="20777" y="16596"/>
                </a:cubicBezTo>
                <a:cubicBezTo>
                  <a:pt x="20505" y="17107"/>
                  <a:pt x="20399" y="17680"/>
                  <a:pt x="20142" y="18190"/>
                </a:cubicBezTo>
                <a:cubicBezTo>
                  <a:pt x="20021" y="18451"/>
                  <a:pt x="19582" y="18883"/>
                  <a:pt x="19210" y="18697"/>
                </a:cubicBezTo>
                <a:cubicBezTo>
                  <a:pt x="19055" y="18620"/>
                  <a:pt x="18983" y="18564"/>
                  <a:pt x="18916" y="18429"/>
                </a:cubicBezTo>
                <a:cubicBezTo>
                  <a:pt x="18874" y="18346"/>
                  <a:pt x="18895" y="18081"/>
                  <a:pt x="18885" y="18073"/>
                </a:cubicBezTo>
                <a:cubicBezTo>
                  <a:pt x="18630" y="17743"/>
                  <a:pt x="18882" y="17612"/>
                  <a:pt x="18985" y="17344"/>
                </a:cubicBezTo>
                <a:cubicBezTo>
                  <a:pt x="19114" y="17002"/>
                  <a:pt x="19115" y="16913"/>
                  <a:pt x="19087" y="16545"/>
                </a:cubicBezTo>
                <a:cubicBezTo>
                  <a:pt x="19035" y="16414"/>
                  <a:pt x="19148" y="15981"/>
                  <a:pt x="19273" y="15913"/>
                </a:cubicBezTo>
                <a:cubicBezTo>
                  <a:pt x="19479" y="15800"/>
                  <a:pt x="19740" y="15772"/>
                  <a:pt x="19957" y="15653"/>
                </a:cubicBezTo>
                <a:cubicBezTo>
                  <a:pt x="20082" y="15574"/>
                  <a:pt x="20117" y="15501"/>
                  <a:pt x="20239" y="15478"/>
                </a:cubicBezTo>
                <a:cubicBezTo>
                  <a:pt x="20387" y="15448"/>
                  <a:pt x="20295" y="14983"/>
                  <a:pt x="20473" y="15143"/>
                </a:cubicBezTo>
                <a:cubicBezTo>
                  <a:pt x="20533" y="15027"/>
                  <a:pt x="20661" y="14865"/>
                  <a:pt x="20739" y="14731"/>
                </a:cubicBezTo>
                <a:cubicBezTo>
                  <a:pt x="20722" y="14552"/>
                  <a:pt x="20909" y="14739"/>
                  <a:pt x="20929" y="14819"/>
                </a:cubicBezTo>
                <a:cubicBezTo>
                  <a:pt x="20973" y="14985"/>
                  <a:pt x="21061" y="15461"/>
                  <a:pt x="21150" y="15574"/>
                </a:cubicBezTo>
                <a:cubicBezTo>
                  <a:pt x="21173" y="15603"/>
                  <a:pt x="21138" y="15559"/>
                  <a:pt x="21150" y="15574"/>
                </a:cubicBezTo>
                <a:close/>
                <a:moveTo>
                  <a:pt x="21449" y="7942"/>
                </a:moveTo>
                <a:cubicBezTo>
                  <a:pt x="21344" y="7731"/>
                  <a:pt x="21600" y="7533"/>
                  <a:pt x="21152" y="7539"/>
                </a:cubicBezTo>
                <a:cubicBezTo>
                  <a:pt x="21008" y="7541"/>
                  <a:pt x="20754" y="7739"/>
                  <a:pt x="20526" y="7739"/>
                </a:cubicBezTo>
                <a:cubicBezTo>
                  <a:pt x="20244" y="7739"/>
                  <a:pt x="20016" y="7865"/>
                  <a:pt x="19729" y="7865"/>
                </a:cubicBezTo>
                <a:cubicBezTo>
                  <a:pt x="19565" y="7865"/>
                  <a:pt x="19469" y="8014"/>
                  <a:pt x="19302" y="7993"/>
                </a:cubicBezTo>
                <a:cubicBezTo>
                  <a:pt x="19093" y="7930"/>
                  <a:pt x="19070" y="7669"/>
                  <a:pt x="18908" y="7605"/>
                </a:cubicBezTo>
                <a:cubicBezTo>
                  <a:pt x="19001" y="7551"/>
                  <a:pt x="19025" y="7458"/>
                  <a:pt x="18981" y="7374"/>
                </a:cubicBezTo>
                <a:cubicBezTo>
                  <a:pt x="19062" y="7284"/>
                  <a:pt x="18938" y="7312"/>
                  <a:pt x="18896" y="7232"/>
                </a:cubicBezTo>
                <a:cubicBezTo>
                  <a:pt x="18780" y="7074"/>
                  <a:pt x="18298" y="6560"/>
                  <a:pt x="18034" y="6598"/>
                </a:cubicBezTo>
                <a:cubicBezTo>
                  <a:pt x="17984" y="6467"/>
                  <a:pt x="17855" y="6463"/>
                  <a:pt x="17803" y="6343"/>
                </a:cubicBezTo>
                <a:cubicBezTo>
                  <a:pt x="17753" y="6232"/>
                  <a:pt x="17703" y="5708"/>
                  <a:pt x="17456" y="5708"/>
                </a:cubicBezTo>
                <a:lnTo>
                  <a:pt x="17456" y="5708"/>
                </a:lnTo>
                <a:cubicBezTo>
                  <a:pt x="17148" y="5708"/>
                  <a:pt x="17061" y="5095"/>
                  <a:pt x="17028" y="4927"/>
                </a:cubicBezTo>
                <a:lnTo>
                  <a:pt x="17085" y="4930"/>
                </a:lnTo>
                <a:cubicBezTo>
                  <a:pt x="16985" y="4575"/>
                  <a:pt x="16629" y="4445"/>
                  <a:pt x="16480" y="4141"/>
                </a:cubicBezTo>
                <a:lnTo>
                  <a:pt x="16435" y="4152"/>
                </a:lnTo>
                <a:cubicBezTo>
                  <a:pt x="16428" y="4118"/>
                  <a:pt x="16411" y="4085"/>
                  <a:pt x="16410" y="4050"/>
                </a:cubicBezTo>
                <a:cubicBezTo>
                  <a:pt x="16418" y="4049"/>
                  <a:pt x="16577" y="4040"/>
                  <a:pt x="16577" y="4040"/>
                </a:cubicBezTo>
                <a:cubicBezTo>
                  <a:pt x="16561" y="4019"/>
                  <a:pt x="16373" y="3888"/>
                  <a:pt x="16373" y="3877"/>
                </a:cubicBezTo>
                <a:cubicBezTo>
                  <a:pt x="16140" y="3556"/>
                  <a:pt x="15927" y="3229"/>
                  <a:pt x="15764" y="2884"/>
                </a:cubicBezTo>
                <a:cubicBezTo>
                  <a:pt x="15810" y="2908"/>
                  <a:pt x="15860" y="2921"/>
                  <a:pt x="15913" y="2924"/>
                </a:cubicBezTo>
                <a:cubicBezTo>
                  <a:pt x="16212" y="2508"/>
                  <a:pt x="16034" y="2139"/>
                  <a:pt x="15828" y="1728"/>
                </a:cubicBezTo>
                <a:cubicBezTo>
                  <a:pt x="15663" y="1776"/>
                  <a:pt x="15487" y="1765"/>
                  <a:pt x="15320" y="1792"/>
                </a:cubicBezTo>
                <a:cubicBezTo>
                  <a:pt x="15262" y="1792"/>
                  <a:pt x="15004" y="1673"/>
                  <a:pt x="14939" y="1652"/>
                </a:cubicBezTo>
                <a:cubicBezTo>
                  <a:pt x="14877" y="1646"/>
                  <a:pt x="14703" y="1675"/>
                  <a:pt x="14673" y="1666"/>
                </a:cubicBezTo>
                <a:cubicBezTo>
                  <a:pt x="14649" y="1666"/>
                  <a:pt x="14604" y="1640"/>
                  <a:pt x="14583" y="1631"/>
                </a:cubicBezTo>
                <a:cubicBezTo>
                  <a:pt x="14579" y="1638"/>
                  <a:pt x="14541" y="1746"/>
                  <a:pt x="14548" y="1746"/>
                </a:cubicBezTo>
                <a:cubicBezTo>
                  <a:pt x="14314" y="1775"/>
                  <a:pt x="14213" y="1915"/>
                  <a:pt x="13949" y="1776"/>
                </a:cubicBezTo>
                <a:cubicBezTo>
                  <a:pt x="13737" y="1662"/>
                  <a:pt x="13370" y="1599"/>
                  <a:pt x="13126" y="1666"/>
                </a:cubicBezTo>
                <a:cubicBezTo>
                  <a:pt x="13114" y="1631"/>
                  <a:pt x="12362" y="1325"/>
                  <a:pt x="12311" y="1315"/>
                </a:cubicBezTo>
                <a:cubicBezTo>
                  <a:pt x="12058" y="1263"/>
                  <a:pt x="11585" y="1295"/>
                  <a:pt x="11468" y="1561"/>
                </a:cubicBezTo>
                <a:cubicBezTo>
                  <a:pt x="11405" y="1704"/>
                  <a:pt x="11546" y="1817"/>
                  <a:pt x="11493" y="1940"/>
                </a:cubicBezTo>
                <a:cubicBezTo>
                  <a:pt x="11411" y="2129"/>
                  <a:pt x="10260" y="1753"/>
                  <a:pt x="10229" y="1583"/>
                </a:cubicBezTo>
                <a:cubicBezTo>
                  <a:pt x="10181" y="1321"/>
                  <a:pt x="9285" y="1213"/>
                  <a:pt x="9029" y="1193"/>
                </a:cubicBezTo>
                <a:cubicBezTo>
                  <a:pt x="9018" y="1125"/>
                  <a:pt x="8978" y="1083"/>
                  <a:pt x="8892" y="1075"/>
                </a:cubicBezTo>
                <a:lnTo>
                  <a:pt x="8892" y="1071"/>
                </a:lnTo>
                <a:cubicBezTo>
                  <a:pt x="8848" y="1075"/>
                  <a:pt x="8690" y="1054"/>
                  <a:pt x="8710" y="986"/>
                </a:cubicBezTo>
                <a:cubicBezTo>
                  <a:pt x="8710" y="964"/>
                  <a:pt x="8994" y="767"/>
                  <a:pt x="9016" y="679"/>
                </a:cubicBezTo>
                <a:cubicBezTo>
                  <a:pt x="9056" y="517"/>
                  <a:pt x="8891" y="519"/>
                  <a:pt x="8901" y="450"/>
                </a:cubicBezTo>
                <a:cubicBezTo>
                  <a:pt x="8820" y="389"/>
                  <a:pt x="9205" y="-90"/>
                  <a:pt x="8780" y="124"/>
                </a:cubicBezTo>
                <a:cubicBezTo>
                  <a:pt x="8738" y="-14"/>
                  <a:pt x="7966" y="-25"/>
                  <a:pt x="7786" y="33"/>
                </a:cubicBezTo>
                <a:cubicBezTo>
                  <a:pt x="7755" y="33"/>
                  <a:pt x="7236" y="45"/>
                  <a:pt x="7284" y="112"/>
                </a:cubicBezTo>
                <a:cubicBezTo>
                  <a:pt x="6980" y="-39"/>
                  <a:pt x="6476" y="127"/>
                  <a:pt x="6182" y="191"/>
                </a:cubicBezTo>
                <a:cubicBezTo>
                  <a:pt x="5782" y="191"/>
                  <a:pt x="5357" y="466"/>
                  <a:pt x="4985" y="577"/>
                </a:cubicBezTo>
                <a:cubicBezTo>
                  <a:pt x="4968" y="561"/>
                  <a:pt x="4957" y="544"/>
                  <a:pt x="4950" y="523"/>
                </a:cubicBezTo>
                <a:lnTo>
                  <a:pt x="4918" y="529"/>
                </a:lnTo>
                <a:lnTo>
                  <a:pt x="4905" y="496"/>
                </a:lnTo>
                <a:cubicBezTo>
                  <a:pt x="4737" y="581"/>
                  <a:pt x="4445" y="574"/>
                  <a:pt x="4277" y="480"/>
                </a:cubicBezTo>
                <a:cubicBezTo>
                  <a:pt x="4282" y="423"/>
                  <a:pt x="4286" y="367"/>
                  <a:pt x="4279" y="311"/>
                </a:cubicBezTo>
                <a:cubicBezTo>
                  <a:pt x="3839" y="327"/>
                  <a:pt x="3931" y="706"/>
                  <a:pt x="3692" y="913"/>
                </a:cubicBezTo>
                <a:cubicBezTo>
                  <a:pt x="3463" y="1112"/>
                  <a:pt x="3139" y="1114"/>
                  <a:pt x="2935" y="1363"/>
                </a:cubicBezTo>
                <a:cubicBezTo>
                  <a:pt x="2899" y="1537"/>
                  <a:pt x="2704" y="1647"/>
                  <a:pt x="2717" y="1829"/>
                </a:cubicBezTo>
                <a:cubicBezTo>
                  <a:pt x="2734" y="2071"/>
                  <a:pt x="2718" y="2224"/>
                  <a:pt x="2488" y="2389"/>
                </a:cubicBezTo>
                <a:cubicBezTo>
                  <a:pt x="2217" y="2584"/>
                  <a:pt x="1913" y="2731"/>
                  <a:pt x="1546" y="2719"/>
                </a:cubicBezTo>
                <a:cubicBezTo>
                  <a:pt x="1507" y="2976"/>
                  <a:pt x="1199" y="3017"/>
                  <a:pt x="1132" y="3212"/>
                </a:cubicBezTo>
                <a:cubicBezTo>
                  <a:pt x="1025" y="3521"/>
                  <a:pt x="918" y="3677"/>
                  <a:pt x="641" y="3906"/>
                </a:cubicBezTo>
                <a:lnTo>
                  <a:pt x="670" y="3942"/>
                </a:lnTo>
                <a:cubicBezTo>
                  <a:pt x="508" y="4166"/>
                  <a:pt x="173" y="4557"/>
                  <a:pt x="339" y="4803"/>
                </a:cubicBezTo>
                <a:lnTo>
                  <a:pt x="391" y="4803"/>
                </a:lnTo>
                <a:cubicBezTo>
                  <a:pt x="467" y="4803"/>
                  <a:pt x="416" y="5040"/>
                  <a:pt x="558" y="5026"/>
                </a:cubicBezTo>
                <a:cubicBezTo>
                  <a:pt x="575" y="5060"/>
                  <a:pt x="612" y="5269"/>
                  <a:pt x="543" y="5269"/>
                </a:cubicBezTo>
                <a:lnTo>
                  <a:pt x="456" y="5299"/>
                </a:lnTo>
                <a:cubicBezTo>
                  <a:pt x="764" y="5604"/>
                  <a:pt x="582" y="5896"/>
                  <a:pt x="452" y="6228"/>
                </a:cubicBezTo>
                <a:cubicBezTo>
                  <a:pt x="401" y="6220"/>
                  <a:pt x="345" y="6229"/>
                  <a:pt x="297" y="6251"/>
                </a:cubicBezTo>
                <a:cubicBezTo>
                  <a:pt x="430" y="6424"/>
                  <a:pt x="154" y="6618"/>
                  <a:pt x="0" y="6730"/>
                </a:cubicBezTo>
                <a:cubicBezTo>
                  <a:pt x="249" y="6752"/>
                  <a:pt x="299" y="6978"/>
                  <a:pt x="276" y="7155"/>
                </a:cubicBezTo>
                <a:lnTo>
                  <a:pt x="307" y="7155"/>
                </a:lnTo>
                <a:cubicBezTo>
                  <a:pt x="294" y="7155"/>
                  <a:pt x="281" y="7155"/>
                  <a:pt x="268" y="7155"/>
                </a:cubicBezTo>
                <a:cubicBezTo>
                  <a:pt x="265" y="7167"/>
                  <a:pt x="258" y="7174"/>
                  <a:pt x="247" y="7177"/>
                </a:cubicBezTo>
                <a:cubicBezTo>
                  <a:pt x="206" y="7341"/>
                  <a:pt x="390" y="7647"/>
                  <a:pt x="654" y="7597"/>
                </a:cubicBezTo>
                <a:cubicBezTo>
                  <a:pt x="662" y="7714"/>
                  <a:pt x="780" y="7762"/>
                  <a:pt x="802" y="7878"/>
                </a:cubicBezTo>
                <a:cubicBezTo>
                  <a:pt x="873" y="7889"/>
                  <a:pt x="913" y="7864"/>
                  <a:pt x="946" y="7814"/>
                </a:cubicBezTo>
                <a:cubicBezTo>
                  <a:pt x="1016" y="8004"/>
                  <a:pt x="1264" y="8051"/>
                  <a:pt x="1309" y="8201"/>
                </a:cubicBezTo>
                <a:cubicBezTo>
                  <a:pt x="1426" y="8354"/>
                  <a:pt x="1416" y="8441"/>
                  <a:pt x="1473" y="8622"/>
                </a:cubicBezTo>
                <a:lnTo>
                  <a:pt x="1520" y="8622"/>
                </a:lnTo>
                <a:cubicBezTo>
                  <a:pt x="1569" y="8710"/>
                  <a:pt x="1975" y="9160"/>
                  <a:pt x="2133" y="9105"/>
                </a:cubicBezTo>
                <a:cubicBezTo>
                  <a:pt x="2414" y="9356"/>
                  <a:pt x="2674" y="9574"/>
                  <a:pt x="3086" y="9750"/>
                </a:cubicBezTo>
                <a:cubicBezTo>
                  <a:pt x="3082" y="9812"/>
                  <a:pt x="3079" y="9875"/>
                  <a:pt x="3077" y="9937"/>
                </a:cubicBezTo>
                <a:cubicBezTo>
                  <a:pt x="3152" y="9898"/>
                  <a:pt x="3229" y="9859"/>
                  <a:pt x="3307" y="9824"/>
                </a:cubicBezTo>
                <a:lnTo>
                  <a:pt x="3321" y="9829"/>
                </a:lnTo>
                <a:lnTo>
                  <a:pt x="3322" y="9817"/>
                </a:lnTo>
                <a:cubicBezTo>
                  <a:pt x="3580" y="9701"/>
                  <a:pt x="3830" y="9612"/>
                  <a:pt x="4125" y="9621"/>
                </a:cubicBezTo>
                <a:cubicBezTo>
                  <a:pt x="4261" y="9626"/>
                  <a:pt x="4581" y="9721"/>
                  <a:pt x="4686" y="9617"/>
                </a:cubicBezTo>
                <a:cubicBezTo>
                  <a:pt x="4748" y="9641"/>
                  <a:pt x="4808" y="9667"/>
                  <a:pt x="4866" y="9695"/>
                </a:cubicBezTo>
                <a:cubicBezTo>
                  <a:pt x="5080" y="9574"/>
                  <a:pt x="5871" y="9431"/>
                  <a:pt x="5918" y="9296"/>
                </a:cubicBezTo>
                <a:cubicBezTo>
                  <a:pt x="5972" y="9317"/>
                  <a:pt x="5995" y="9339"/>
                  <a:pt x="6016" y="9264"/>
                </a:cubicBezTo>
                <a:cubicBezTo>
                  <a:pt x="6022" y="9261"/>
                  <a:pt x="6045" y="9250"/>
                  <a:pt x="6080" y="9241"/>
                </a:cubicBezTo>
                <a:cubicBezTo>
                  <a:pt x="6162" y="9312"/>
                  <a:pt x="6375" y="9249"/>
                  <a:pt x="6476" y="9223"/>
                </a:cubicBezTo>
                <a:lnTo>
                  <a:pt x="6476" y="9214"/>
                </a:lnTo>
                <a:cubicBezTo>
                  <a:pt x="7144" y="9195"/>
                  <a:pt x="6984" y="9378"/>
                  <a:pt x="7304" y="9739"/>
                </a:cubicBezTo>
                <a:cubicBezTo>
                  <a:pt x="7475" y="9932"/>
                  <a:pt x="7980" y="9814"/>
                  <a:pt x="8200" y="9773"/>
                </a:cubicBezTo>
                <a:cubicBezTo>
                  <a:pt x="8223" y="9858"/>
                  <a:pt x="8315" y="9945"/>
                  <a:pt x="8426" y="9941"/>
                </a:cubicBezTo>
                <a:cubicBezTo>
                  <a:pt x="8418" y="9986"/>
                  <a:pt x="8482" y="10342"/>
                  <a:pt x="8493" y="10381"/>
                </a:cubicBezTo>
                <a:lnTo>
                  <a:pt x="8473" y="10381"/>
                </a:lnTo>
                <a:cubicBezTo>
                  <a:pt x="8451" y="10590"/>
                  <a:pt x="8231" y="10752"/>
                  <a:pt x="8455" y="10846"/>
                </a:cubicBezTo>
                <a:cubicBezTo>
                  <a:pt x="8424" y="11002"/>
                  <a:pt x="8415" y="11164"/>
                  <a:pt x="8205" y="11187"/>
                </a:cubicBezTo>
                <a:cubicBezTo>
                  <a:pt x="8322" y="11607"/>
                  <a:pt x="8608" y="11836"/>
                  <a:pt x="8916" y="12161"/>
                </a:cubicBezTo>
                <a:cubicBezTo>
                  <a:pt x="8896" y="12195"/>
                  <a:pt x="8883" y="12228"/>
                  <a:pt x="8856" y="12259"/>
                </a:cubicBezTo>
                <a:cubicBezTo>
                  <a:pt x="9007" y="12382"/>
                  <a:pt x="9103" y="12537"/>
                  <a:pt x="9233" y="12666"/>
                </a:cubicBezTo>
                <a:lnTo>
                  <a:pt x="9303" y="12614"/>
                </a:lnTo>
                <a:cubicBezTo>
                  <a:pt x="9334" y="12654"/>
                  <a:pt x="9303" y="12657"/>
                  <a:pt x="9301" y="12701"/>
                </a:cubicBezTo>
                <a:lnTo>
                  <a:pt x="9265" y="12704"/>
                </a:lnTo>
                <a:cubicBezTo>
                  <a:pt x="9269" y="12865"/>
                  <a:pt x="9736" y="13608"/>
                  <a:pt x="9628" y="13713"/>
                </a:cubicBezTo>
                <a:cubicBezTo>
                  <a:pt x="9399" y="13830"/>
                  <a:pt x="9559" y="14066"/>
                  <a:pt x="9672" y="14224"/>
                </a:cubicBezTo>
                <a:cubicBezTo>
                  <a:pt x="9958" y="14623"/>
                  <a:pt x="9535" y="14683"/>
                  <a:pt x="9477" y="14929"/>
                </a:cubicBezTo>
                <a:cubicBezTo>
                  <a:pt x="9422" y="15139"/>
                  <a:pt x="9270" y="15661"/>
                  <a:pt x="9117" y="15801"/>
                </a:cubicBezTo>
                <a:cubicBezTo>
                  <a:pt x="9132" y="15821"/>
                  <a:pt x="9142" y="15843"/>
                  <a:pt x="9148" y="15865"/>
                </a:cubicBezTo>
                <a:lnTo>
                  <a:pt x="9127" y="15871"/>
                </a:lnTo>
                <a:cubicBezTo>
                  <a:pt x="9147" y="15972"/>
                  <a:pt x="9127" y="16088"/>
                  <a:pt x="9127" y="16190"/>
                </a:cubicBezTo>
                <a:lnTo>
                  <a:pt x="9117" y="16197"/>
                </a:lnTo>
                <a:cubicBezTo>
                  <a:pt x="9045" y="16880"/>
                  <a:pt x="10051" y="17437"/>
                  <a:pt x="9956" y="18137"/>
                </a:cubicBezTo>
                <a:cubicBezTo>
                  <a:pt x="9907" y="18501"/>
                  <a:pt x="10103" y="19517"/>
                  <a:pt x="10608" y="19647"/>
                </a:cubicBezTo>
                <a:cubicBezTo>
                  <a:pt x="10711" y="19738"/>
                  <a:pt x="11215" y="20660"/>
                  <a:pt x="11120" y="20764"/>
                </a:cubicBezTo>
                <a:cubicBezTo>
                  <a:pt x="10785" y="20848"/>
                  <a:pt x="11116" y="20987"/>
                  <a:pt x="11144" y="21115"/>
                </a:cubicBezTo>
                <a:cubicBezTo>
                  <a:pt x="10968" y="21510"/>
                  <a:pt x="11967" y="21476"/>
                  <a:pt x="12221" y="21354"/>
                </a:cubicBezTo>
                <a:cubicBezTo>
                  <a:pt x="12519" y="21209"/>
                  <a:pt x="12813" y="21294"/>
                  <a:pt x="13150" y="21319"/>
                </a:cubicBezTo>
                <a:cubicBezTo>
                  <a:pt x="13150" y="21319"/>
                  <a:pt x="13164" y="21264"/>
                  <a:pt x="13165" y="21262"/>
                </a:cubicBezTo>
                <a:cubicBezTo>
                  <a:pt x="13768" y="21285"/>
                  <a:pt x="14233" y="20805"/>
                  <a:pt x="14641" y="20497"/>
                </a:cubicBezTo>
                <a:cubicBezTo>
                  <a:pt x="14854" y="20335"/>
                  <a:pt x="14941" y="20135"/>
                  <a:pt x="15093" y="19938"/>
                </a:cubicBezTo>
                <a:cubicBezTo>
                  <a:pt x="15177" y="19827"/>
                  <a:pt x="15387" y="19750"/>
                  <a:pt x="15454" y="19635"/>
                </a:cubicBezTo>
                <a:cubicBezTo>
                  <a:pt x="15552" y="19463"/>
                  <a:pt x="15640" y="19307"/>
                  <a:pt x="15688" y="19094"/>
                </a:cubicBezTo>
                <a:lnTo>
                  <a:pt x="15697" y="19094"/>
                </a:lnTo>
                <a:cubicBezTo>
                  <a:pt x="15716" y="18996"/>
                  <a:pt x="15724" y="18898"/>
                  <a:pt x="15722" y="18799"/>
                </a:cubicBezTo>
                <a:lnTo>
                  <a:pt x="15659" y="18795"/>
                </a:lnTo>
                <a:cubicBezTo>
                  <a:pt x="15712" y="18611"/>
                  <a:pt x="15867" y="18624"/>
                  <a:pt x="16053" y="18537"/>
                </a:cubicBezTo>
                <a:cubicBezTo>
                  <a:pt x="16371" y="18385"/>
                  <a:pt x="16454" y="18365"/>
                  <a:pt x="16521" y="18076"/>
                </a:cubicBezTo>
                <a:cubicBezTo>
                  <a:pt x="16544" y="17824"/>
                  <a:pt x="16568" y="17645"/>
                  <a:pt x="16480" y="17400"/>
                </a:cubicBezTo>
                <a:cubicBezTo>
                  <a:pt x="16325" y="16977"/>
                  <a:pt x="16456" y="16954"/>
                  <a:pt x="16829" y="16691"/>
                </a:cubicBezTo>
                <a:cubicBezTo>
                  <a:pt x="17122" y="16484"/>
                  <a:pt x="17222" y="16348"/>
                  <a:pt x="17594" y="16182"/>
                </a:cubicBezTo>
                <a:cubicBezTo>
                  <a:pt x="17872" y="16057"/>
                  <a:pt x="18450" y="15634"/>
                  <a:pt x="18274" y="15310"/>
                </a:cubicBezTo>
                <a:cubicBezTo>
                  <a:pt x="18221" y="15211"/>
                  <a:pt x="18282" y="14088"/>
                  <a:pt x="18165" y="14103"/>
                </a:cubicBezTo>
                <a:cubicBezTo>
                  <a:pt x="18141" y="14052"/>
                  <a:pt x="18023" y="13987"/>
                  <a:pt x="17958" y="13987"/>
                </a:cubicBezTo>
                <a:cubicBezTo>
                  <a:pt x="17817" y="13835"/>
                  <a:pt x="17931" y="13505"/>
                  <a:pt x="17832" y="13353"/>
                </a:cubicBezTo>
                <a:cubicBezTo>
                  <a:pt x="17796" y="13301"/>
                  <a:pt x="17878" y="13216"/>
                  <a:pt x="17887" y="13166"/>
                </a:cubicBezTo>
                <a:cubicBezTo>
                  <a:pt x="17915" y="13016"/>
                  <a:pt x="17749" y="13031"/>
                  <a:pt x="17690" y="12936"/>
                </a:cubicBezTo>
                <a:cubicBezTo>
                  <a:pt x="17639" y="12798"/>
                  <a:pt x="17991" y="12016"/>
                  <a:pt x="18132" y="11894"/>
                </a:cubicBezTo>
                <a:cubicBezTo>
                  <a:pt x="18256" y="11861"/>
                  <a:pt x="18334" y="11800"/>
                  <a:pt x="18421" y="11719"/>
                </a:cubicBezTo>
                <a:lnTo>
                  <a:pt x="18439" y="11747"/>
                </a:lnTo>
                <a:cubicBezTo>
                  <a:pt x="18933" y="11102"/>
                  <a:pt x="19669" y="10727"/>
                  <a:pt x="20222" y="10146"/>
                </a:cubicBezTo>
                <a:cubicBezTo>
                  <a:pt x="20487" y="9868"/>
                  <a:pt x="20746" y="9587"/>
                  <a:pt x="20861" y="9234"/>
                </a:cubicBezTo>
                <a:cubicBezTo>
                  <a:pt x="20916" y="9067"/>
                  <a:pt x="21026" y="8908"/>
                  <a:pt x="21115" y="8753"/>
                </a:cubicBezTo>
                <a:cubicBezTo>
                  <a:pt x="21241" y="8534"/>
                  <a:pt x="21257" y="8322"/>
                  <a:pt x="21357" y="8120"/>
                </a:cubicBezTo>
                <a:cubicBezTo>
                  <a:pt x="21369" y="8126"/>
                  <a:pt x="21377" y="8136"/>
                  <a:pt x="21381" y="8150"/>
                </a:cubicBezTo>
                <a:cubicBezTo>
                  <a:pt x="21416" y="8150"/>
                  <a:pt x="21450" y="8149"/>
                  <a:pt x="21485" y="8146"/>
                </a:cubicBezTo>
                <a:cubicBezTo>
                  <a:pt x="21506" y="8073"/>
                  <a:pt x="21488" y="8022"/>
                  <a:pt x="21449" y="7942"/>
                </a:cubicBezTo>
                <a:cubicBezTo>
                  <a:pt x="21441" y="7926"/>
                  <a:pt x="21477" y="7998"/>
                  <a:pt x="21449" y="794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26789" tIns="26789" rIns="26789" bIns="26789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22" name="Shape 6496">
            <a:extLst>
              <a:ext uri="{FF2B5EF4-FFF2-40B4-BE49-F238E27FC236}">
                <a16:creationId xmlns:a16="http://schemas.microsoft.com/office/drawing/2014/main" id="{D5BC1720-FC91-754C-9A6F-0B435DCEEBC4}"/>
              </a:ext>
            </a:extLst>
          </p:cNvPr>
          <p:cNvSpPr/>
          <p:nvPr/>
        </p:nvSpPr>
        <p:spPr>
          <a:xfrm>
            <a:off x="1020485" y="1395436"/>
            <a:ext cx="4479350" cy="26664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46" h="21465" extrusionOk="0">
                <a:moveTo>
                  <a:pt x="13469" y="3580"/>
                </a:moveTo>
                <a:cubicBezTo>
                  <a:pt x="13690" y="3383"/>
                  <a:pt x="13241" y="3198"/>
                  <a:pt x="13219" y="3654"/>
                </a:cubicBezTo>
                <a:cubicBezTo>
                  <a:pt x="13301" y="3647"/>
                  <a:pt x="13395" y="3646"/>
                  <a:pt x="13469" y="3580"/>
                </a:cubicBezTo>
                <a:cubicBezTo>
                  <a:pt x="13488" y="3563"/>
                  <a:pt x="13429" y="3616"/>
                  <a:pt x="13469" y="3580"/>
                </a:cubicBezTo>
                <a:close/>
                <a:moveTo>
                  <a:pt x="11812" y="960"/>
                </a:moveTo>
                <a:cubicBezTo>
                  <a:pt x="11873" y="975"/>
                  <a:pt x="12398" y="1247"/>
                  <a:pt x="12369" y="928"/>
                </a:cubicBezTo>
                <a:cubicBezTo>
                  <a:pt x="12352" y="748"/>
                  <a:pt x="11916" y="805"/>
                  <a:pt x="11875" y="809"/>
                </a:cubicBezTo>
                <a:cubicBezTo>
                  <a:pt x="11884" y="836"/>
                  <a:pt x="11971" y="855"/>
                  <a:pt x="11950" y="900"/>
                </a:cubicBezTo>
                <a:cubicBezTo>
                  <a:pt x="11906" y="934"/>
                  <a:pt x="11860" y="954"/>
                  <a:pt x="11812" y="960"/>
                </a:cubicBezTo>
                <a:cubicBezTo>
                  <a:pt x="11855" y="970"/>
                  <a:pt x="11846" y="935"/>
                  <a:pt x="11812" y="960"/>
                </a:cubicBezTo>
                <a:close/>
                <a:moveTo>
                  <a:pt x="11540" y="1517"/>
                </a:moveTo>
                <a:cubicBezTo>
                  <a:pt x="11523" y="1533"/>
                  <a:pt x="11515" y="1556"/>
                  <a:pt x="11513" y="1586"/>
                </a:cubicBezTo>
                <a:cubicBezTo>
                  <a:pt x="11538" y="1636"/>
                  <a:pt x="11761" y="1589"/>
                  <a:pt x="11799" y="1596"/>
                </a:cubicBezTo>
                <a:cubicBezTo>
                  <a:pt x="11765" y="1635"/>
                  <a:pt x="11679" y="1642"/>
                  <a:pt x="11690" y="1736"/>
                </a:cubicBezTo>
                <a:cubicBezTo>
                  <a:pt x="11831" y="1761"/>
                  <a:pt x="11923" y="1736"/>
                  <a:pt x="12042" y="1625"/>
                </a:cubicBezTo>
                <a:cubicBezTo>
                  <a:pt x="12061" y="1607"/>
                  <a:pt x="12223" y="1391"/>
                  <a:pt x="12222" y="1391"/>
                </a:cubicBezTo>
                <a:cubicBezTo>
                  <a:pt x="12126" y="1354"/>
                  <a:pt x="11952" y="1272"/>
                  <a:pt x="11858" y="1369"/>
                </a:cubicBezTo>
                <a:cubicBezTo>
                  <a:pt x="11884" y="1388"/>
                  <a:pt x="11887" y="1414"/>
                  <a:pt x="11867" y="1446"/>
                </a:cubicBezTo>
                <a:cubicBezTo>
                  <a:pt x="11798" y="1500"/>
                  <a:pt x="11752" y="1289"/>
                  <a:pt x="11704" y="1540"/>
                </a:cubicBezTo>
                <a:cubicBezTo>
                  <a:pt x="11678" y="1531"/>
                  <a:pt x="11511" y="1089"/>
                  <a:pt x="11476" y="1479"/>
                </a:cubicBezTo>
                <a:cubicBezTo>
                  <a:pt x="11501" y="1477"/>
                  <a:pt x="11546" y="1464"/>
                  <a:pt x="11540" y="1517"/>
                </a:cubicBezTo>
                <a:cubicBezTo>
                  <a:pt x="11536" y="1546"/>
                  <a:pt x="11546" y="1464"/>
                  <a:pt x="11540" y="1517"/>
                </a:cubicBezTo>
                <a:close/>
                <a:moveTo>
                  <a:pt x="12343" y="1561"/>
                </a:moveTo>
                <a:cubicBezTo>
                  <a:pt x="12265" y="1570"/>
                  <a:pt x="12133" y="1594"/>
                  <a:pt x="12080" y="1710"/>
                </a:cubicBezTo>
                <a:cubicBezTo>
                  <a:pt x="12161" y="1774"/>
                  <a:pt x="12265" y="1833"/>
                  <a:pt x="12355" y="1780"/>
                </a:cubicBezTo>
                <a:cubicBezTo>
                  <a:pt x="12461" y="1718"/>
                  <a:pt x="12469" y="1547"/>
                  <a:pt x="12343" y="1561"/>
                </a:cubicBezTo>
                <a:cubicBezTo>
                  <a:pt x="12307" y="1565"/>
                  <a:pt x="12374" y="1558"/>
                  <a:pt x="12343" y="1561"/>
                </a:cubicBezTo>
                <a:close/>
                <a:moveTo>
                  <a:pt x="12410" y="1343"/>
                </a:moveTo>
                <a:cubicBezTo>
                  <a:pt x="12467" y="1514"/>
                  <a:pt x="12652" y="1308"/>
                  <a:pt x="12689" y="1408"/>
                </a:cubicBezTo>
                <a:cubicBezTo>
                  <a:pt x="12756" y="1588"/>
                  <a:pt x="12564" y="1588"/>
                  <a:pt x="12560" y="1740"/>
                </a:cubicBezTo>
                <a:cubicBezTo>
                  <a:pt x="12559" y="1806"/>
                  <a:pt x="12970" y="1815"/>
                  <a:pt x="12882" y="1823"/>
                </a:cubicBezTo>
                <a:cubicBezTo>
                  <a:pt x="13030" y="1809"/>
                  <a:pt x="13368" y="1722"/>
                  <a:pt x="13506" y="1791"/>
                </a:cubicBezTo>
                <a:cubicBezTo>
                  <a:pt x="13589" y="1831"/>
                  <a:pt x="13984" y="1801"/>
                  <a:pt x="13919" y="1685"/>
                </a:cubicBezTo>
                <a:cubicBezTo>
                  <a:pt x="13920" y="1684"/>
                  <a:pt x="14003" y="1641"/>
                  <a:pt x="13980" y="1596"/>
                </a:cubicBezTo>
                <a:cubicBezTo>
                  <a:pt x="13771" y="1178"/>
                  <a:pt x="13157" y="1950"/>
                  <a:pt x="12958" y="1442"/>
                </a:cubicBezTo>
                <a:cubicBezTo>
                  <a:pt x="12992" y="1431"/>
                  <a:pt x="13058" y="1449"/>
                  <a:pt x="13081" y="1404"/>
                </a:cubicBezTo>
                <a:cubicBezTo>
                  <a:pt x="12885" y="1396"/>
                  <a:pt x="12527" y="1042"/>
                  <a:pt x="12348" y="1306"/>
                </a:cubicBezTo>
                <a:cubicBezTo>
                  <a:pt x="12378" y="1305"/>
                  <a:pt x="12395" y="1296"/>
                  <a:pt x="12410" y="1343"/>
                </a:cubicBezTo>
                <a:cubicBezTo>
                  <a:pt x="12442" y="1437"/>
                  <a:pt x="12395" y="1296"/>
                  <a:pt x="12410" y="1343"/>
                </a:cubicBezTo>
                <a:close/>
                <a:moveTo>
                  <a:pt x="12979" y="817"/>
                </a:moveTo>
                <a:cubicBezTo>
                  <a:pt x="13039" y="880"/>
                  <a:pt x="13140" y="853"/>
                  <a:pt x="13207" y="852"/>
                </a:cubicBezTo>
                <a:cubicBezTo>
                  <a:pt x="13084" y="883"/>
                  <a:pt x="12938" y="1062"/>
                  <a:pt x="13163" y="1076"/>
                </a:cubicBezTo>
                <a:cubicBezTo>
                  <a:pt x="13377" y="1089"/>
                  <a:pt x="13572" y="1002"/>
                  <a:pt x="13782" y="958"/>
                </a:cubicBezTo>
                <a:cubicBezTo>
                  <a:pt x="13737" y="967"/>
                  <a:pt x="13584" y="986"/>
                  <a:pt x="13559" y="1099"/>
                </a:cubicBezTo>
                <a:cubicBezTo>
                  <a:pt x="13580" y="1003"/>
                  <a:pt x="13857" y="1306"/>
                  <a:pt x="13649" y="1256"/>
                </a:cubicBezTo>
                <a:cubicBezTo>
                  <a:pt x="13603" y="1244"/>
                  <a:pt x="13628" y="1137"/>
                  <a:pt x="13533" y="1140"/>
                </a:cubicBezTo>
                <a:cubicBezTo>
                  <a:pt x="13468" y="1141"/>
                  <a:pt x="13398" y="1300"/>
                  <a:pt x="13427" y="1300"/>
                </a:cubicBezTo>
                <a:cubicBezTo>
                  <a:pt x="13372" y="1300"/>
                  <a:pt x="13151" y="1319"/>
                  <a:pt x="13130" y="1438"/>
                </a:cubicBezTo>
                <a:cubicBezTo>
                  <a:pt x="13122" y="1478"/>
                  <a:pt x="13969" y="1488"/>
                  <a:pt x="13968" y="1499"/>
                </a:cubicBezTo>
                <a:cubicBezTo>
                  <a:pt x="13938" y="1648"/>
                  <a:pt x="14311" y="1463"/>
                  <a:pt x="14398" y="1368"/>
                </a:cubicBezTo>
                <a:cubicBezTo>
                  <a:pt x="14357" y="1353"/>
                  <a:pt x="14292" y="1384"/>
                  <a:pt x="14260" y="1341"/>
                </a:cubicBezTo>
                <a:cubicBezTo>
                  <a:pt x="14328" y="1202"/>
                  <a:pt x="14429" y="1318"/>
                  <a:pt x="14487" y="1150"/>
                </a:cubicBezTo>
                <a:cubicBezTo>
                  <a:pt x="14506" y="1095"/>
                  <a:pt x="14889" y="1042"/>
                  <a:pt x="14959" y="976"/>
                </a:cubicBezTo>
                <a:cubicBezTo>
                  <a:pt x="14946" y="967"/>
                  <a:pt x="14932" y="942"/>
                  <a:pt x="14913" y="938"/>
                </a:cubicBezTo>
                <a:cubicBezTo>
                  <a:pt x="15062" y="776"/>
                  <a:pt x="15306" y="784"/>
                  <a:pt x="15473" y="712"/>
                </a:cubicBezTo>
                <a:cubicBezTo>
                  <a:pt x="15689" y="619"/>
                  <a:pt x="15909" y="518"/>
                  <a:pt x="16130" y="463"/>
                </a:cubicBezTo>
                <a:cubicBezTo>
                  <a:pt x="16193" y="447"/>
                  <a:pt x="16764" y="265"/>
                  <a:pt x="16765" y="236"/>
                </a:cubicBezTo>
                <a:cubicBezTo>
                  <a:pt x="16780" y="-66"/>
                  <a:pt x="13963" y="274"/>
                  <a:pt x="13714" y="383"/>
                </a:cubicBezTo>
                <a:cubicBezTo>
                  <a:pt x="13768" y="359"/>
                  <a:pt x="13968" y="567"/>
                  <a:pt x="14046" y="575"/>
                </a:cubicBezTo>
                <a:cubicBezTo>
                  <a:pt x="14043" y="577"/>
                  <a:pt x="14036" y="582"/>
                  <a:pt x="14032" y="585"/>
                </a:cubicBezTo>
                <a:cubicBezTo>
                  <a:pt x="14084" y="583"/>
                  <a:pt x="14144" y="588"/>
                  <a:pt x="14191" y="615"/>
                </a:cubicBezTo>
                <a:cubicBezTo>
                  <a:pt x="14055" y="618"/>
                  <a:pt x="13967" y="761"/>
                  <a:pt x="13851" y="771"/>
                </a:cubicBezTo>
                <a:cubicBezTo>
                  <a:pt x="13991" y="759"/>
                  <a:pt x="13756" y="604"/>
                  <a:pt x="13742" y="599"/>
                </a:cubicBezTo>
                <a:cubicBezTo>
                  <a:pt x="13560" y="535"/>
                  <a:pt x="13514" y="377"/>
                  <a:pt x="13306" y="485"/>
                </a:cubicBezTo>
                <a:cubicBezTo>
                  <a:pt x="13258" y="510"/>
                  <a:pt x="12851" y="682"/>
                  <a:pt x="12979" y="817"/>
                </a:cubicBezTo>
                <a:cubicBezTo>
                  <a:pt x="13039" y="880"/>
                  <a:pt x="12960" y="797"/>
                  <a:pt x="12979" y="817"/>
                </a:cubicBezTo>
                <a:close/>
                <a:moveTo>
                  <a:pt x="9956" y="1618"/>
                </a:moveTo>
                <a:cubicBezTo>
                  <a:pt x="9927" y="1633"/>
                  <a:pt x="9879" y="1633"/>
                  <a:pt x="9868" y="1692"/>
                </a:cubicBezTo>
                <a:cubicBezTo>
                  <a:pt x="10060" y="1776"/>
                  <a:pt x="10254" y="1701"/>
                  <a:pt x="10449" y="1719"/>
                </a:cubicBezTo>
                <a:cubicBezTo>
                  <a:pt x="10414" y="1846"/>
                  <a:pt x="10163" y="1702"/>
                  <a:pt x="10102" y="1839"/>
                </a:cubicBezTo>
                <a:cubicBezTo>
                  <a:pt x="10212" y="2004"/>
                  <a:pt x="11297" y="1629"/>
                  <a:pt x="11264" y="1523"/>
                </a:cubicBezTo>
                <a:cubicBezTo>
                  <a:pt x="11241" y="1448"/>
                  <a:pt x="11154" y="1519"/>
                  <a:pt x="11121" y="1520"/>
                </a:cubicBezTo>
                <a:cubicBezTo>
                  <a:pt x="11011" y="1524"/>
                  <a:pt x="11109" y="1406"/>
                  <a:pt x="11112" y="1336"/>
                </a:cubicBezTo>
                <a:cubicBezTo>
                  <a:pt x="11026" y="1349"/>
                  <a:pt x="10944" y="1421"/>
                  <a:pt x="10859" y="1426"/>
                </a:cubicBezTo>
                <a:cubicBezTo>
                  <a:pt x="10881" y="1445"/>
                  <a:pt x="10896" y="1473"/>
                  <a:pt x="10906" y="1509"/>
                </a:cubicBezTo>
                <a:cubicBezTo>
                  <a:pt x="10875" y="1530"/>
                  <a:pt x="10842" y="1541"/>
                  <a:pt x="10809" y="1541"/>
                </a:cubicBezTo>
                <a:cubicBezTo>
                  <a:pt x="10841" y="1552"/>
                  <a:pt x="10868" y="1578"/>
                  <a:pt x="10889" y="1621"/>
                </a:cubicBezTo>
                <a:cubicBezTo>
                  <a:pt x="10849" y="1635"/>
                  <a:pt x="10644" y="1653"/>
                  <a:pt x="10590" y="1617"/>
                </a:cubicBezTo>
                <a:cubicBezTo>
                  <a:pt x="10607" y="1602"/>
                  <a:pt x="10622" y="1580"/>
                  <a:pt x="10634" y="1552"/>
                </a:cubicBezTo>
                <a:cubicBezTo>
                  <a:pt x="10580" y="1475"/>
                  <a:pt x="10519" y="1438"/>
                  <a:pt x="10450" y="1441"/>
                </a:cubicBezTo>
                <a:cubicBezTo>
                  <a:pt x="10531" y="1424"/>
                  <a:pt x="10345" y="1416"/>
                  <a:pt x="10317" y="1424"/>
                </a:cubicBezTo>
                <a:cubicBezTo>
                  <a:pt x="10190" y="1463"/>
                  <a:pt x="10078" y="1555"/>
                  <a:pt x="9956" y="1618"/>
                </a:cubicBezTo>
                <a:cubicBezTo>
                  <a:pt x="9927" y="1633"/>
                  <a:pt x="9966" y="1613"/>
                  <a:pt x="9956" y="1618"/>
                </a:cubicBezTo>
                <a:close/>
                <a:moveTo>
                  <a:pt x="9929" y="1543"/>
                </a:moveTo>
                <a:cubicBezTo>
                  <a:pt x="9974" y="1525"/>
                  <a:pt x="10014" y="1494"/>
                  <a:pt x="10050" y="1451"/>
                </a:cubicBezTo>
                <a:cubicBezTo>
                  <a:pt x="10045" y="1424"/>
                  <a:pt x="9794" y="1559"/>
                  <a:pt x="9801" y="1595"/>
                </a:cubicBezTo>
                <a:cubicBezTo>
                  <a:pt x="9845" y="1591"/>
                  <a:pt x="9888" y="1574"/>
                  <a:pt x="9929" y="1543"/>
                </a:cubicBezTo>
                <a:cubicBezTo>
                  <a:pt x="9998" y="1504"/>
                  <a:pt x="9860" y="1583"/>
                  <a:pt x="9929" y="1543"/>
                </a:cubicBezTo>
                <a:close/>
                <a:moveTo>
                  <a:pt x="8458" y="2722"/>
                </a:moveTo>
                <a:cubicBezTo>
                  <a:pt x="8713" y="2649"/>
                  <a:pt x="8960" y="2539"/>
                  <a:pt x="9190" y="2343"/>
                </a:cubicBezTo>
                <a:cubicBezTo>
                  <a:pt x="9189" y="2344"/>
                  <a:pt x="9188" y="2345"/>
                  <a:pt x="9187" y="2346"/>
                </a:cubicBezTo>
                <a:cubicBezTo>
                  <a:pt x="9193" y="2361"/>
                  <a:pt x="9203" y="2377"/>
                  <a:pt x="9208" y="2394"/>
                </a:cubicBezTo>
                <a:cubicBezTo>
                  <a:pt x="9114" y="2398"/>
                  <a:pt x="9036" y="2443"/>
                  <a:pt x="8963" y="2542"/>
                </a:cubicBezTo>
                <a:cubicBezTo>
                  <a:pt x="9074" y="2554"/>
                  <a:pt x="9184" y="2585"/>
                  <a:pt x="9297" y="2599"/>
                </a:cubicBezTo>
                <a:cubicBezTo>
                  <a:pt x="9255" y="2594"/>
                  <a:pt x="8938" y="2715"/>
                  <a:pt x="8936" y="2706"/>
                </a:cubicBezTo>
                <a:cubicBezTo>
                  <a:pt x="8936" y="2741"/>
                  <a:pt x="8942" y="2774"/>
                  <a:pt x="8956" y="2805"/>
                </a:cubicBezTo>
                <a:cubicBezTo>
                  <a:pt x="9103" y="2745"/>
                  <a:pt x="9448" y="2691"/>
                  <a:pt x="9582" y="2849"/>
                </a:cubicBezTo>
                <a:cubicBezTo>
                  <a:pt x="9551" y="2913"/>
                  <a:pt x="8856" y="2882"/>
                  <a:pt x="8862" y="2949"/>
                </a:cubicBezTo>
                <a:cubicBezTo>
                  <a:pt x="8874" y="3177"/>
                  <a:pt x="9180" y="3102"/>
                  <a:pt x="9149" y="3199"/>
                </a:cubicBezTo>
                <a:cubicBezTo>
                  <a:pt x="9065" y="3472"/>
                  <a:pt x="9738" y="3231"/>
                  <a:pt x="9834" y="3203"/>
                </a:cubicBezTo>
                <a:cubicBezTo>
                  <a:pt x="9865" y="3194"/>
                  <a:pt x="10026" y="3043"/>
                  <a:pt x="10058" y="3095"/>
                </a:cubicBezTo>
                <a:cubicBezTo>
                  <a:pt x="10131" y="3210"/>
                  <a:pt x="10234" y="3208"/>
                  <a:pt x="10328" y="3224"/>
                </a:cubicBezTo>
                <a:cubicBezTo>
                  <a:pt x="10400" y="3254"/>
                  <a:pt x="10469" y="3241"/>
                  <a:pt x="10535" y="3183"/>
                </a:cubicBezTo>
                <a:cubicBezTo>
                  <a:pt x="10533" y="3091"/>
                  <a:pt x="10553" y="3026"/>
                  <a:pt x="10596" y="2990"/>
                </a:cubicBezTo>
                <a:cubicBezTo>
                  <a:pt x="10666" y="2990"/>
                  <a:pt x="10750" y="3100"/>
                  <a:pt x="10786" y="2926"/>
                </a:cubicBezTo>
                <a:cubicBezTo>
                  <a:pt x="10764" y="2916"/>
                  <a:pt x="10516" y="2683"/>
                  <a:pt x="10523" y="2679"/>
                </a:cubicBezTo>
                <a:cubicBezTo>
                  <a:pt x="10641" y="2630"/>
                  <a:pt x="10784" y="2190"/>
                  <a:pt x="10609" y="2151"/>
                </a:cubicBezTo>
                <a:cubicBezTo>
                  <a:pt x="10498" y="2126"/>
                  <a:pt x="10454" y="2148"/>
                  <a:pt x="10396" y="2332"/>
                </a:cubicBezTo>
                <a:cubicBezTo>
                  <a:pt x="10338" y="2519"/>
                  <a:pt x="10278" y="2435"/>
                  <a:pt x="10222" y="2522"/>
                </a:cubicBezTo>
                <a:cubicBezTo>
                  <a:pt x="10476" y="2095"/>
                  <a:pt x="10069" y="2345"/>
                  <a:pt x="10009" y="2333"/>
                </a:cubicBezTo>
                <a:cubicBezTo>
                  <a:pt x="10021" y="2307"/>
                  <a:pt x="10032" y="2281"/>
                  <a:pt x="10044" y="2255"/>
                </a:cubicBezTo>
                <a:cubicBezTo>
                  <a:pt x="10057" y="2163"/>
                  <a:pt x="9691" y="2285"/>
                  <a:pt x="9691" y="2285"/>
                </a:cubicBezTo>
                <a:cubicBezTo>
                  <a:pt x="9712" y="2219"/>
                  <a:pt x="9831" y="2217"/>
                  <a:pt x="9823" y="2128"/>
                </a:cubicBezTo>
                <a:cubicBezTo>
                  <a:pt x="9715" y="2115"/>
                  <a:pt x="9720" y="1894"/>
                  <a:pt x="9581" y="1939"/>
                </a:cubicBezTo>
                <a:cubicBezTo>
                  <a:pt x="9442" y="1983"/>
                  <a:pt x="9346" y="1886"/>
                  <a:pt x="9211" y="1897"/>
                </a:cubicBezTo>
                <a:cubicBezTo>
                  <a:pt x="9072" y="1909"/>
                  <a:pt x="8936" y="1863"/>
                  <a:pt x="8874" y="2049"/>
                </a:cubicBezTo>
                <a:cubicBezTo>
                  <a:pt x="8829" y="2186"/>
                  <a:pt x="8709" y="2205"/>
                  <a:pt x="8630" y="2247"/>
                </a:cubicBezTo>
                <a:cubicBezTo>
                  <a:pt x="8639" y="2268"/>
                  <a:pt x="8634" y="2283"/>
                  <a:pt x="8637" y="2305"/>
                </a:cubicBezTo>
                <a:cubicBezTo>
                  <a:pt x="8541" y="2315"/>
                  <a:pt x="8399" y="2404"/>
                  <a:pt x="8326" y="2501"/>
                </a:cubicBezTo>
                <a:cubicBezTo>
                  <a:pt x="8414" y="2519"/>
                  <a:pt x="8476" y="2553"/>
                  <a:pt x="8458" y="2722"/>
                </a:cubicBezTo>
                <a:cubicBezTo>
                  <a:pt x="8561" y="2693"/>
                  <a:pt x="8476" y="2553"/>
                  <a:pt x="8458" y="2722"/>
                </a:cubicBezTo>
                <a:close/>
                <a:moveTo>
                  <a:pt x="10788" y="2920"/>
                </a:moveTo>
                <a:cubicBezTo>
                  <a:pt x="10788" y="2922"/>
                  <a:pt x="10787" y="2924"/>
                  <a:pt x="10786" y="2926"/>
                </a:cubicBezTo>
                <a:cubicBezTo>
                  <a:pt x="10787" y="2926"/>
                  <a:pt x="10788" y="2927"/>
                  <a:pt x="10788" y="2927"/>
                </a:cubicBezTo>
                <a:lnTo>
                  <a:pt x="10788" y="2920"/>
                </a:lnTo>
                <a:cubicBezTo>
                  <a:pt x="10788" y="2922"/>
                  <a:pt x="10788" y="2920"/>
                  <a:pt x="10788" y="2920"/>
                </a:cubicBezTo>
                <a:close/>
                <a:moveTo>
                  <a:pt x="14845" y="3703"/>
                </a:moveTo>
                <a:cubicBezTo>
                  <a:pt x="14830" y="3644"/>
                  <a:pt x="14818" y="3583"/>
                  <a:pt x="14809" y="3521"/>
                </a:cubicBezTo>
                <a:cubicBezTo>
                  <a:pt x="14759" y="3396"/>
                  <a:pt x="14636" y="3491"/>
                  <a:pt x="14569" y="3423"/>
                </a:cubicBezTo>
                <a:cubicBezTo>
                  <a:pt x="14417" y="3268"/>
                  <a:pt x="14634" y="3177"/>
                  <a:pt x="14687" y="3172"/>
                </a:cubicBezTo>
                <a:cubicBezTo>
                  <a:pt x="14685" y="3065"/>
                  <a:pt x="14562" y="3082"/>
                  <a:pt x="14562" y="3077"/>
                </a:cubicBezTo>
                <a:cubicBezTo>
                  <a:pt x="14566" y="2987"/>
                  <a:pt x="14661" y="3020"/>
                  <a:pt x="14691" y="3017"/>
                </a:cubicBezTo>
                <a:cubicBezTo>
                  <a:pt x="14715" y="2752"/>
                  <a:pt x="14458" y="2797"/>
                  <a:pt x="14398" y="2674"/>
                </a:cubicBezTo>
                <a:cubicBezTo>
                  <a:pt x="14297" y="2466"/>
                  <a:pt x="14274" y="2638"/>
                  <a:pt x="14138" y="2603"/>
                </a:cubicBezTo>
                <a:cubicBezTo>
                  <a:pt x="14105" y="2594"/>
                  <a:pt x="14091" y="2278"/>
                  <a:pt x="13930" y="2278"/>
                </a:cubicBezTo>
                <a:cubicBezTo>
                  <a:pt x="14160" y="2286"/>
                  <a:pt x="13539" y="1693"/>
                  <a:pt x="13605" y="2213"/>
                </a:cubicBezTo>
                <a:cubicBezTo>
                  <a:pt x="13613" y="2280"/>
                  <a:pt x="13730" y="2294"/>
                  <a:pt x="13757" y="2284"/>
                </a:cubicBezTo>
                <a:cubicBezTo>
                  <a:pt x="13706" y="2303"/>
                  <a:pt x="13443" y="2317"/>
                  <a:pt x="13420" y="2417"/>
                </a:cubicBezTo>
                <a:cubicBezTo>
                  <a:pt x="13454" y="2272"/>
                  <a:pt x="13709" y="1960"/>
                  <a:pt x="13401" y="2025"/>
                </a:cubicBezTo>
                <a:cubicBezTo>
                  <a:pt x="13347" y="2036"/>
                  <a:pt x="12807" y="2150"/>
                  <a:pt x="12973" y="2372"/>
                </a:cubicBezTo>
                <a:cubicBezTo>
                  <a:pt x="12938" y="2360"/>
                  <a:pt x="12807" y="2406"/>
                  <a:pt x="12832" y="2524"/>
                </a:cubicBezTo>
                <a:cubicBezTo>
                  <a:pt x="12710" y="2551"/>
                  <a:pt x="12996" y="2011"/>
                  <a:pt x="13152" y="2009"/>
                </a:cubicBezTo>
                <a:cubicBezTo>
                  <a:pt x="12916" y="2012"/>
                  <a:pt x="12718" y="2051"/>
                  <a:pt x="12507" y="2247"/>
                </a:cubicBezTo>
                <a:cubicBezTo>
                  <a:pt x="12356" y="2388"/>
                  <a:pt x="12233" y="2628"/>
                  <a:pt x="12496" y="2640"/>
                </a:cubicBezTo>
                <a:cubicBezTo>
                  <a:pt x="12501" y="2651"/>
                  <a:pt x="12507" y="2672"/>
                  <a:pt x="12508" y="2684"/>
                </a:cubicBezTo>
                <a:cubicBezTo>
                  <a:pt x="12039" y="2720"/>
                  <a:pt x="12531" y="2917"/>
                  <a:pt x="12735" y="2949"/>
                </a:cubicBezTo>
                <a:cubicBezTo>
                  <a:pt x="12874" y="2971"/>
                  <a:pt x="13393" y="3167"/>
                  <a:pt x="13399" y="2806"/>
                </a:cubicBezTo>
                <a:cubicBezTo>
                  <a:pt x="13466" y="2814"/>
                  <a:pt x="13468" y="2945"/>
                  <a:pt x="13483" y="3002"/>
                </a:cubicBezTo>
                <a:cubicBezTo>
                  <a:pt x="13510" y="2983"/>
                  <a:pt x="13523" y="2978"/>
                  <a:pt x="13552" y="3004"/>
                </a:cubicBezTo>
                <a:cubicBezTo>
                  <a:pt x="13544" y="3015"/>
                  <a:pt x="13540" y="3024"/>
                  <a:pt x="13526" y="3022"/>
                </a:cubicBezTo>
                <a:cubicBezTo>
                  <a:pt x="13583" y="3103"/>
                  <a:pt x="13975" y="3558"/>
                  <a:pt x="13787" y="3676"/>
                </a:cubicBezTo>
                <a:cubicBezTo>
                  <a:pt x="13689" y="3737"/>
                  <a:pt x="13620" y="3857"/>
                  <a:pt x="13513" y="3899"/>
                </a:cubicBezTo>
                <a:cubicBezTo>
                  <a:pt x="13386" y="3949"/>
                  <a:pt x="13559" y="4129"/>
                  <a:pt x="13451" y="4130"/>
                </a:cubicBezTo>
                <a:cubicBezTo>
                  <a:pt x="13251" y="4132"/>
                  <a:pt x="13070" y="4129"/>
                  <a:pt x="12906" y="4244"/>
                </a:cubicBezTo>
                <a:cubicBezTo>
                  <a:pt x="12617" y="4449"/>
                  <a:pt x="13323" y="4431"/>
                  <a:pt x="13292" y="4325"/>
                </a:cubicBezTo>
                <a:cubicBezTo>
                  <a:pt x="13296" y="4354"/>
                  <a:pt x="13301" y="4384"/>
                  <a:pt x="13305" y="4414"/>
                </a:cubicBezTo>
                <a:cubicBezTo>
                  <a:pt x="13334" y="4386"/>
                  <a:pt x="13513" y="4535"/>
                  <a:pt x="13543" y="4612"/>
                </a:cubicBezTo>
                <a:cubicBezTo>
                  <a:pt x="13561" y="4658"/>
                  <a:pt x="13446" y="4615"/>
                  <a:pt x="13484" y="4762"/>
                </a:cubicBezTo>
                <a:cubicBezTo>
                  <a:pt x="13504" y="4844"/>
                  <a:pt x="13682" y="4932"/>
                  <a:pt x="13705" y="4822"/>
                </a:cubicBezTo>
                <a:cubicBezTo>
                  <a:pt x="13671" y="4983"/>
                  <a:pt x="13904" y="5050"/>
                  <a:pt x="13968" y="5073"/>
                </a:cubicBezTo>
                <a:cubicBezTo>
                  <a:pt x="14189" y="5151"/>
                  <a:pt x="13892" y="4680"/>
                  <a:pt x="13879" y="4622"/>
                </a:cubicBezTo>
                <a:cubicBezTo>
                  <a:pt x="14050" y="4744"/>
                  <a:pt x="14339" y="5017"/>
                  <a:pt x="14391" y="4535"/>
                </a:cubicBezTo>
                <a:cubicBezTo>
                  <a:pt x="14398" y="4469"/>
                  <a:pt x="14359" y="4290"/>
                  <a:pt x="14325" y="4275"/>
                </a:cubicBezTo>
                <a:cubicBezTo>
                  <a:pt x="14117" y="4185"/>
                  <a:pt x="14320" y="4031"/>
                  <a:pt x="14265" y="3892"/>
                </a:cubicBezTo>
                <a:cubicBezTo>
                  <a:pt x="14331" y="3906"/>
                  <a:pt x="14429" y="3807"/>
                  <a:pt x="14451" y="3995"/>
                </a:cubicBezTo>
                <a:cubicBezTo>
                  <a:pt x="14473" y="3993"/>
                  <a:pt x="14497" y="3999"/>
                  <a:pt x="14519" y="4006"/>
                </a:cubicBezTo>
                <a:cubicBezTo>
                  <a:pt x="14394" y="4217"/>
                  <a:pt x="14802" y="4398"/>
                  <a:pt x="14726" y="4048"/>
                </a:cubicBezTo>
                <a:cubicBezTo>
                  <a:pt x="14755" y="4180"/>
                  <a:pt x="14950" y="3962"/>
                  <a:pt x="14989" y="3922"/>
                </a:cubicBezTo>
                <a:cubicBezTo>
                  <a:pt x="15173" y="3728"/>
                  <a:pt x="14884" y="3767"/>
                  <a:pt x="14845" y="3703"/>
                </a:cubicBezTo>
                <a:cubicBezTo>
                  <a:pt x="14822" y="3666"/>
                  <a:pt x="14895" y="3785"/>
                  <a:pt x="14845" y="3703"/>
                </a:cubicBezTo>
                <a:close/>
                <a:moveTo>
                  <a:pt x="14709" y="9160"/>
                </a:moveTo>
                <a:cubicBezTo>
                  <a:pt x="14617" y="9033"/>
                  <a:pt x="14757" y="8993"/>
                  <a:pt x="14735" y="8951"/>
                </a:cubicBezTo>
                <a:cubicBezTo>
                  <a:pt x="14705" y="8936"/>
                  <a:pt x="14678" y="8912"/>
                  <a:pt x="14654" y="8877"/>
                </a:cubicBezTo>
                <a:cubicBezTo>
                  <a:pt x="14645" y="8834"/>
                  <a:pt x="14712" y="8712"/>
                  <a:pt x="14720" y="8737"/>
                </a:cubicBezTo>
                <a:cubicBezTo>
                  <a:pt x="14673" y="8602"/>
                  <a:pt x="14427" y="8759"/>
                  <a:pt x="14423" y="8631"/>
                </a:cubicBezTo>
                <a:cubicBezTo>
                  <a:pt x="14420" y="8551"/>
                  <a:pt x="14494" y="8592"/>
                  <a:pt x="14491" y="8520"/>
                </a:cubicBezTo>
                <a:cubicBezTo>
                  <a:pt x="14489" y="8427"/>
                  <a:pt x="14265" y="8564"/>
                  <a:pt x="14263" y="8596"/>
                </a:cubicBezTo>
                <a:cubicBezTo>
                  <a:pt x="14276" y="8366"/>
                  <a:pt x="14607" y="8284"/>
                  <a:pt x="14588" y="8067"/>
                </a:cubicBezTo>
                <a:cubicBezTo>
                  <a:pt x="14565" y="8063"/>
                  <a:pt x="14543" y="8064"/>
                  <a:pt x="14521" y="8070"/>
                </a:cubicBezTo>
                <a:cubicBezTo>
                  <a:pt x="14776" y="7847"/>
                  <a:pt x="14659" y="7551"/>
                  <a:pt x="14538" y="7316"/>
                </a:cubicBezTo>
                <a:cubicBezTo>
                  <a:pt x="14743" y="7252"/>
                  <a:pt x="14251" y="6972"/>
                  <a:pt x="14256" y="6975"/>
                </a:cubicBezTo>
                <a:cubicBezTo>
                  <a:pt x="14276" y="6839"/>
                  <a:pt x="14185" y="6792"/>
                  <a:pt x="14146" y="6708"/>
                </a:cubicBezTo>
                <a:cubicBezTo>
                  <a:pt x="14293" y="6548"/>
                  <a:pt x="14221" y="6508"/>
                  <a:pt x="14189" y="6241"/>
                </a:cubicBezTo>
                <a:cubicBezTo>
                  <a:pt x="14155" y="6035"/>
                  <a:pt x="14161" y="5747"/>
                  <a:pt x="14078" y="5572"/>
                </a:cubicBezTo>
                <a:cubicBezTo>
                  <a:pt x="14009" y="5430"/>
                  <a:pt x="13720" y="5958"/>
                  <a:pt x="13655" y="6014"/>
                </a:cubicBezTo>
                <a:cubicBezTo>
                  <a:pt x="13467" y="6177"/>
                  <a:pt x="13538" y="5901"/>
                  <a:pt x="13365" y="5914"/>
                </a:cubicBezTo>
                <a:cubicBezTo>
                  <a:pt x="13393" y="5777"/>
                  <a:pt x="13582" y="5311"/>
                  <a:pt x="13382" y="5311"/>
                </a:cubicBezTo>
                <a:cubicBezTo>
                  <a:pt x="13337" y="5205"/>
                  <a:pt x="13181" y="4950"/>
                  <a:pt x="13074" y="4950"/>
                </a:cubicBezTo>
                <a:cubicBezTo>
                  <a:pt x="12932" y="4950"/>
                  <a:pt x="12559" y="4824"/>
                  <a:pt x="12498" y="5066"/>
                </a:cubicBezTo>
                <a:cubicBezTo>
                  <a:pt x="12436" y="5312"/>
                  <a:pt x="12366" y="5348"/>
                  <a:pt x="12232" y="5505"/>
                </a:cubicBezTo>
                <a:cubicBezTo>
                  <a:pt x="12278" y="5508"/>
                  <a:pt x="12342" y="5589"/>
                  <a:pt x="12376" y="5589"/>
                </a:cubicBezTo>
                <a:cubicBezTo>
                  <a:pt x="12386" y="5589"/>
                  <a:pt x="12082" y="5973"/>
                  <a:pt x="12079" y="5992"/>
                </a:cubicBezTo>
                <a:cubicBezTo>
                  <a:pt x="12065" y="6088"/>
                  <a:pt x="12148" y="6179"/>
                  <a:pt x="12170" y="6244"/>
                </a:cubicBezTo>
                <a:cubicBezTo>
                  <a:pt x="12230" y="6420"/>
                  <a:pt x="12126" y="6638"/>
                  <a:pt x="12052" y="6744"/>
                </a:cubicBezTo>
                <a:cubicBezTo>
                  <a:pt x="11913" y="6941"/>
                  <a:pt x="11636" y="6905"/>
                  <a:pt x="11529" y="7118"/>
                </a:cubicBezTo>
                <a:cubicBezTo>
                  <a:pt x="11488" y="7201"/>
                  <a:pt x="11474" y="7527"/>
                  <a:pt x="11462" y="7635"/>
                </a:cubicBezTo>
                <a:cubicBezTo>
                  <a:pt x="11441" y="7818"/>
                  <a:pt x="11395" y="7837"/>
                  <a:pt x="11343" y="7990"/>
                </a:cubicBezTo>
                <a:cubicBezTo>
                  <a:pt x="11289" y="7895"/>
                  <a:pt x="11238" y="8061"/>
                  <a:pt x="11184" y="8067"/>
                </a:cubicBezTo>
                <a:cubicBezTo>
                  <a:pt x="11057" y="8067"/>
                  <a:pt x="11066" y="7164"/>
                  <a:pt x="11251" y="7164"/>
                </a:cubicBezTo>
                <a:lnTo>
                  <a:pt x="11266" y="7164"/>
                </a:lnTo>
                <a:lnTo>
                  <a:pt x="11283" y="7016"/>
                </a:lnTo>
                <a:cubicBezTo>
                  <a:pt x="11094" y="6863"/>
                  <a:pt x="10853" y="6979"/>
                  <a:pt x="10681" y="6719"/>
                </a:cubicBezTo>
                <a:cubicBezTo>
                  <a:pt x="10511" y="6465"/>
                  <a:pt x="10435" y="6343"/>
                  <a:pt x="10189" y="6421"/>
                </a:cubicBezTo>
                <a:lnTo>
                  <a:pt x="10260" y="5959"/>
                </a:lnTo>
                <a:lnTo>
                  <a:pt x="10095" y="5959"/>
                </a:lnTo>
                <a:cubicBezTo>
                  <a:pt x="10151" y="5660"/>
                  <a:pt x="10333" y="5500"/>
                  <a:pt x="10477" y="5337"/>
                </a:cubicBezTo>
                <a:cubicBezTo>
                  <a:pt x="10523" y="5292"/>
                  <a:pt x="10894" y="4998"/>
                  <a:pt x="10896" y="4941"/>
                </a:cubicBezTo>
                <a:cubicBezTo>
                  <a:pt x="10959" y="4928"/>
                  <a:pt x="11163" y="4901"/>
                  <a:pt x="11122" y="4713"/>
                </a:cubicBezTo>
                <a:cubicBezTo>
                  <a:pt x="11227" y="4726"/>
                  <a:pt x="11873" y="4466"/>
                  <a:pt x="11831" y="4221"/>
                </a:cubicBezTo>
                <a:cubicBezTo>
                  <a:pt x="11864" y="4202"/>
                  <a:pt x="11899" y="4192"/>
                  <a:pt x="11931" y="4166"/>
                </a:cubicBezTo>
                <a:cubicBezTo>
                  <a:pt x="11885" y="4242"/>
                  <a:pt x="11632" y="4531"/>
                  <a:pt x="11610" y="4604"/>
                </a:cubicBezTo>
                <a:cubicBezTo>
                  <a:pt x="11666" y="4619"/>
                  <a:pt x="11731" y="4582"/>
                  <a:pt x="11790" y="4586"/>
                </a:cubicBezTo>
                <a:cubicBezTo>
                  <a:pt x="11799" y="4643"/>
                  <a:pt x="11765" y="4669"/>
                  <a:pt x="11764" y="4719"/>
                </a:cubicBezTo>
                <a:cubicBezTo>
                  <a:pt x="11882" y="4755"/>
                  <a:pt x="12100" y="4427"/>
                  <a:pt x="12194" y="4524"/>
                </a:cubicBezTo>
                <a:cubicBezTo>
                  <a:pt x="12189" y="4519"/>
                  <a:pt x="12517" y="4797"/>
                  <a:pt x="12468" y="4545"/>
                </a:cubicBezTo>
                <a:cubicBezTo>
                  <a:pt x="12458" y="4494"/>
                  <a:pt x="12362" y="4471"/>
                  <a:pt x="12346" y="4511"/>
                </a:cubicBezTo>
                <a:cubicBezTo>
                  <a:pt x="12443" y="4268"/>
                  <a:pt x="12176" y="4299"/>
                  <a:pt x="12160" y="4129"/>
                </a:cubicBezTo>
                <a:cubicBezTo>
                  <a:pt x="12135" y="4142"/>
                  <a:pt x="12110" y="4155"/>
                  <a:pt x="12086" y="4168"/>
                </a:cubicBezTo>
                <a:cubicBezTo>
                  <a:pt x="12088" y="4122"/>
                  <a:pt x="12095" y="4077"/>
                  <a:pt x="12108" y="4035"/>
                </a:cubicBezTo>
                <a:cubicBezTo>
                  <a:pt x="12091" y="4025"/>
                  <a:pt x="12073" y="4026"/>
                  <a:pt x="12055" y="4033"/>
                </a:cubicBezTo>
                <a:cubicBezTo>
                  <a:pt x="12064" y="4008"/>
                  <a:pt x="12065" y="3982"/>
                  <a:pt x="12058" y="3954"/>
                </a:cubicBezTo>
                <a:cubicBezTo>
                  <a:pt x="12123" y="3937"/>
                  <a:pt x="12112" y="4012"/>
                  <a:pt x="12172" y="4034"/>
                </a:cubicBezTo>
                <a:cubicBezTo>
                  <a:pt x="12209" y="4153"/>
                  <a:pt x="12359" y="4254"/>
                  <a:pt x="12315" y="4049"/>
                </a:cubicBezTo>
                <a:cubicBezTo>
                  <a:pt x="12331" y="4043"/>
                  <a:pt x="12343" y="4028"/>
                  <a:pt x="12350" y="4004"/>
                </a:cubicBezTo>
                <a:cubicBezTo>
                  <a:pt x="12448" y="4054"/>
                  <a:pt x="12868" y="3767"/>
                  <a:pt x="12772" y="3542"/>
                </a:cubicBezTo>
                <a:lnTo>
                  <a:pt x="12798" y="3528"/>
                </a:lnTo>
                <a:cubicBezTo>
                  <a:pt x="12795" y="3501"/>
                  <a:pt x="12790" y="3469"/>
                  <a:pt x="12782" y="3445"/>
                </a:cubicBezTo>
                <a:cubicBezTo>
                  <a:pt x="12837" y="3455"/>
                  <a:pt x="12967" y="3438"/>
                  <a:pt x="12958" y="3307"/>
                </a:cubicBezTo>
                <a:cubicBezTo>
                  <a:pt x="12957" y="3286"/>
                  <a:pt x="12912" y="3085"/>
                  <a:pt x="12912" y="3127"/>
                </a:cubicBezTo>
                <a:cubicBezTo>
                  <a:pt x="12847" y="2986"/>
                  <a:pt x="12622" y="2945"/>
                  <a:pt x="12525" y="3031"/>
                </a:cubicBezTo>
                <a:cubicBezTo>
                  <a:pt x="12489" y="3062"/>
                  <a:pt x="12429" y="3255"/>
                  <a:pt x="12447" y="3255"/>
                </a:cubicBezTo>
                <a:cubicBezTo>
                  <a:pt x="12403" y="3310"/>
                  <a:pt x="12326" y="3392"/>
                  <a:pt x="12276" y="3456"/>
                </a:cubicBezTo>
                <a:cubicBezTo>
                  <a:pt x="12218" y="3448"/>
                  <a:pt x="12089" y="3491"/>
                  <a:pt x="12104" y="3620"/>
                </a:cubicBezTo>
                <a:cubicBezTo>
                  <a:pt x="11972" y="3754"/>
                  <a:pt x="12055" y="3511"/>
                  <a:pt x="12053" y="3550"/>
                </a:cubicBezTo>
                <a:cubicBezTo>
                  <a:pt x="12194" y="3550"/>
                  <a:pt x="12175" y="2901"/>
                  <a:pt x="11880" y="3290"/>
                </a:cubicBezTo>
                <a:cubicBezTo>
                  <a:pt x="11885" y="3266"/>
                  <a:pt x="11886" y="3242"/>
                  <a:pt x="11883" y="3218"/>
                </a:cubicBezTo>
                <a:cubicBezTo>
                  <a:pt x="11937" y="3192"/>
                  <a:pt x="11962" y="3160"/>
                  <a:pt x="11962" y="3116"/>
                </a:cubicBezTo>
                <a:cubicBezTo>
                  <a:pt x="11960" y="3072"/>
                  <a:pt x="11940" y="3025"/>
                  <a:pt x="11890" y="3023"/>
                </a:cubicBezTo>
                <a:cubicBezTo>
                  <a:pt x="11973" y="2946"/>
                  <a:pt x="11928" y="2887"/>
                  <a:pt x="11897" y="2792"/>
                </a:cubicBezTo>
                <a:cubicBezTo>
                  <a:pt x="11923" y="2686"/>
                  <a:pt x="11966" y="2648"/>
                  <a:pt x="11896" y="2538"/>
                </a:cubicBezTo>
                <a:cubicBezTo>
                  <a:pt x="12155" y="2423"/>
                  <a:pt x="12414" y="2194"/>
                  <a:pt x="12683" y="2064"/>
                </a:cubicBezTo>
                <a:cubicBezTo>
                  <a:pt x="12497" y="1923"/>
                  <a:pt x="12275" y="1832"/>
                  <a:pt x="12074" y="1942"/>
                </a:cubicBezTo>
                <a:cubicBezTo>
                  <a:pt x="11870" y="2053"/>
                  <a:pt x="11809" y="2410"/>
                  <a:pt x="11617" y="2516"/>
                </a:cubicBezTo>
                <a:cubicBezTo>
                  <a:pt x="11637" y="2485"/>
                  <a:pt x="11711" y="2388"/>
                  <a:pt x="11713" y="2336"/>
                </a:cubicBezTo>
                <a:cubicBezTo>
                  <a:pt x="11702" y="2340"/>
                  <a:pt x="11686" y="2329"/>
                  <a:pt x="11677" y="2329"/>
                </a:cubicBezTo>
                <a:cubicBezTo>
                  <a:pt x="11686" y="2307"/>
                  <a:pt x="11682" y="2293"/>
                  <a:pt x="11685" y="2269"/>
                </a:cubicBezTo>
                <a:cubicBezTo>
                  <a:pt x="11662" y="2273"/>
                  <a:pt x="11644" y="2265"/>
                  <a:pt x="11630" y="2243"/>
                </a:cubicBezTo>
                <a:cubicBezTo>
                  <a:pt x="11658" y="2212"/>
                  <a:pt x="11851" y="2141"/>
                  <a:pt x="11835" y="2053"/>
                </a:cubicBezTo>
                <a:cubicBezTo>
                  <a:pt x="11814" y="1936"/>
                  <a:pt x="11510" y="2066"/>
                  <a:pt x="11468" y="2073"/>
                </a:cubicBezTo>
                <a:cubicBezTo>
                  <a:pt x="11212" y="2115"/>
                  <a:pt x="11441" y="2211"/>
                  <a:pt x="11298" y="2321"/>
                </a:cubicBezTo>
                <a:cubicBezTo>
                  <a:pt x="11252" y="2357"/>
                  <a:pt x="11067" y="2097"/>
                  <a:pt x="11074" y="2352"/>
                </a:cubicBezTo>
                <a:cubicBezTo>
                  <a:pt x="11077" y="2447"/>
                  <a:pt x="11215" y="2513"/>
                  <a:pt x="11244" y="2664"/>
                </a:cubicBezTo>
                <a:cubicBezTo>
                  <a:pt x="11346" y="2689"/>
                  <a:pt x="11433" y="2586"/>
                  <a:pt x="11533" y="2565"/>
                </a:cubicBezTo>
                <a:cubicBezTo>
                  <a:pt x="11355" y="2678"/>
                  <a:pt x="11253" y="2955"/>
                  <a:pt x="11404" y="3165"/>
                </a:cubicBezTo>
                <a:cubicBezTo>
                  <a:pt x="11351" y="3210"/>
                  <a:pt x="11314" y="3245"/>
                  <a:pt x="11310" y="3351"/>
                </a:cubicBezTo>
                <a:lnTo>
                  <a:pt x="11336" y="3364"/>
                </a:lnTo>
                <a:cubicBezTo>
                  <a:pt x="11179" y="3430"/>
                  <a:pt x="11147" y="3493"/>
                  <a:pt x="11033" y="3630"/>
                </a:cubicBezTo>
                <a:cubicBezTo>
                  <a:pt x="11033" y="3630"/>
                  <a:pt x="11033" y="3630"/>
                  <a:pt x="11033" y="3630"/>
                </a:cubicBezTo>
                <a:cubicBezTo>
                  <a:pt x="11061" y="3545"/>
                  <a:pt x="11117" y="3452"/>
                  <a:pt x="11050" y="3363"/>
                </a:cubicBezTo>
                <a:cubicBezTo>
                  <a:pt x="11125" y="3368"/>
                  <a:pt x="11195" y="3337"/>
                  <a:pt x="11259" y="3272"/>
                </a:cubicBezTo>
                <a:cubicBezTo>
                  <a:pt x="11272" y="3258"/>
                  <a:pt x="11117" y="3018"/>
                  <a:pt x="11091" y="3018"/>
                </a:cubicBezTo>
                <a:cubicBezTo>
                  <a:pt x="11053" y="3018"/>
                  <a:pt x="10830" y="3190"/>
                  <a:pt x="10806" y="3256"/>
                </a:cubicBezTo>
                <a:cubicBezTo>
                  <a:pt x="10845" y="3272"/>
                  <a:pt x="10884" y="3290"/>
                  <a:pt x="10923" y="3309"/>
                </a:cubicBezTo>
                <a:cubicBezTo>
                  <a:pt x="10787" y="3310"/>
                  <a:pt x="10724" y="3477"/>
                  <a:pt x="10581" y="3471"/>
                </a:cubicBezTo>
                <a:cubicBezTo>
                  <a:pt x="10453" y="3498"/>
                  <a:pt x="10173" y="3554"/>
                  <a:pt x="10078" y="3374"/>
                </a:cubicBezTo>
                <a:cubicBezTo>
                  <a:pt x="10185" y="3130"/>
                  <a:pt x="9473" y="3169"/>
                  <a:pt x="9617" y="3516"/>
                </a:cubicBezTo>
                <a:cubicBezTo>
                  <a:pt x="9529" y="3631"/>
                  <a:pt x="9460" y="3480"/>
                  <a:pt x="9368" y="3462"/>
                </a:cubicBezTo>
                <a:cubicBezTo>
                  <a:pt x="9213" y="3481"/>
                  <a:pt x="9060" y="3554"/>
                  <a:pt x="8904" y="3532"/>
                </a:cubicBezTo>
                <a:cubicBezTo>
                  <a:pt x="9137" y="3401"/>
                  <a:pt x="9054" y="3181"/>
                  <a:pt x="8833" y="3214"/>
                </a:cubicBezTo>
                <a:cubicBezTo>
                  <a:pt x="8716" y="3230"/>
                  <a:pt x="8605" y="3153"/>
                  <a:pt x="8498" y="3083"/>
                </a:cubicBezTo>
                <a:cubicBezTo>
                  <a:pt x="8301" y="2955"/>
                  <a:pt x="8276" y="3049"/>
                  <a:pt x="8098" y="3063"/>
                </a:cubicBezTo>
                <a:cubicBezTo>
                  <a:pt x="8243" y="2744"/>
                  <a:pt x="7844" y="3070"/>
                  <a:pt x="7824" y="3072"/>
                </a:cubicBezTo>
                <a:cubicBezTo>
                  <a:pt x="7802" y="3026"/>
                  <a:pt x="7857" y="2925"/>
                  <a:pt x="7822" y="2862"/>
                </a:cubicBezTo>
                <a:cubicBezTo>
                  <a:pt x="7765" y="2758"/>
                  <a:pt x="7615" y="2889"/>
                  <a:pt x="7553" y="2920"/>
                </a:cubicBezTo>
                <a:cubicBezTo>
                  <a:pt x="7482" y="2703"/>
                  <a:pt x="7200" y="3025"/>
                  <a:pt x="7120" y="3025"/>
                </a:cubicBezTo>
                <a:cubicBezTo>
                  <a:pt x="7038" y="3025"/>
                  <a:pt x="6962" y="3004"/>
                  <a:pt x="6879" y="3011"/>
                </a:cubicBezTo>
                <a:cubicBezTo>
                  <a:pt x="6761" y="3020"/>
                  <a:pt x="6643" y="3147"/>
                  <a:pt x="6540" y="3158"/>
                </a:cubicBezTo>
                <a:cubicBezTo>
                  <a:pt x="6435" y="3288"/>
                  <a:pt x="6241" y="2969"/>
                  <a:pt x="6102" y="3002"/>
                </a:cubicBezTo>
                <a:cubicBezTo>
                  <a:pt x="5987" y="2699"/>
                  <a:pt x="5301" y="2658"/>
                  <a:pt x="5108" y="2660"/>
                </a:cubicBezTo>
                <a:lnTo>
                  <a:pt x="5166" y="2595"/>
                </a:lnTo>
                <a:cubicBezTo>
                  <a:pt x="4385" y="2334"/>
                  <a:pt x="3526" y="2801"/>
                  <a:pt x="2781" y="3187"/>
                </a:cubicBezTo>
                <a:cubicBezTo>
                  <a:pt x="2790" y="3245"/>
                  <a:pt x="2794" y="3305"/>
                  <a:pt x="2794" y="3364"/>
                </a:cubicBezTo>
                <a:cubicBezTo>
                  <a:pt x="2821" y="3360"/>
                  <a:pt x="2846" y="3381"/>
                  <a:pt x="2861" y="3411"/>
                </a:cubicBezTo>
                <a:cubicBezTo>
                  <a:pt x="2895" y="3481"/>
                  <a:pt x="2847" y="3560"/>
                  <a:pt x="2808" y="3586"/>
                </a:cubicBezTo>
                <a:cubicBezTo>
                  <a:pt x="2807" y="3616"/>
                  <a:pt x="2818" y="3636"/>
                  <a:pt x="2843" y="3646"/>
                </a:cubicBezTo>
                <a:cubicBezTo>
                  <a:pt x="2669" y="3610"/>
                  <a:pt x="2511" y="3697"/>
                  <a:pt x="2346" y="3775"/>
                </a:cubicBezTo>
                <a:cubicBezTo>
                  <a:pt x="2313" y="3790"/>
                  <a:pt x="1788" y="3962"/>
                  <a:pt x="2020" y="4078"/>
                </a:cubicBezTo>
                <a:cubicBezTo>
                  <a:pt x="1791" y="4457"/>
                  <a:pt x="2405" y="4349"/>
                  <a:pt x="2510" y="4285"/>
                </a:cubicBezTo>
                <a:cubicBezTo>
                  <a:pt x="2433" y="4611"/>
                  <a:pt x="1900" y="4586"/>
                  <a:pt x="1737" y="4688"/>
                </a:cubicBezTo>
                <a:cubicBezTo>
                  <a:pt x="1610" y="4807"/>
                  <a:pt x="1325" y="4847"/>
                  <a:pt x="1294" y="5135"/>
                </a:cubicBezTo>
                <a:cubicBezTo>
                  <a:pt x="1271" y="5347"/>
                  <a:pt x="1078" y="5786"/>
                  <a:pt x="1423" y="5569"/>
                </a:cubicBezTo>
                <a:cubicBezTo>
                  <a:pt x="1382" y="5665"/>
                  <a:pt x="1288" y="5766"/>
                  <a:pt x="1232" y="5830"/>
                </a:cubicBezTo>
                <a:lnTo>
                  <a:pt x="1247" y="5941"/>
                </a:lnTo>
                <a:cubicBezTo>
                  <a:pt x="1305" y="5949"/>
                  <a:pt x="1373" y="5942"/>
                  <a:pt x="1427" y="5909"/>
                </a:cubicBezTo>
                <a:cubicBezTo>
                  <a:pt x="1582" y="5813"/>
                  <a:pt x="1505" y="5986"/>
                  <a:pt x="1616" y="6015"/>
                </a:cubicBezTo>
                <a:cubicBezTo>
                  <a:pt x="1625" y="6015"/>
                  <a:pt x="1632" y="6012"/>
                  <a:pt x="1639" y="6008"/>
                </a:cubicBezTo>
                <a:cubicBezTo>
                  <a:pt x="1268" y="6350"/>
                  <a:pt x="877" y="6521"/>
                  <a:pt x="478" y="6743"/>
                </a:cubicBezTo>
                <a:cubicBezTo>
                  <a:pt x="343" y="6818"/>
                  <a:pt x="175" y="6809"/>
                  <a:pt x="54" y="6949"/>
                </a:cubicBezTo>
                <a:cubicBezTo>
                  <a:pt x="-154" y="7190"/>
                  <a:pt x="297" y="7025"/>
                  <a:pt x="344" y="7001"/>
                </a:cubicBezTo>
                <a:cubicBezTo>
                  <a:pt x="703" y="6820"/>
                  <a:pt x="1068" y="6689"/>
                  <a:pt x="1424" y="6508"/>
                </a:cubicBezTo>
                <a:cubicBezTo>
                  <a:pt x="1621" y="6408"/>
                  <a:pt x="2420" y="6068"/>
                  <a:pt x="2420" y="5738"/>
                </a:cubicBezTo>
                <a:cubicBezTo>
                  <a:pt x="2564" y="5669"/>
                  <a:pt x="2545" y="5757"/>
                  <a:pt x="2664" y="5770"/>
                </a:cubicBezTo>
                <a:cubicBezTo>
                  <a:pt x="2775" y="5884"/>
                  <a:pt x="2982" y="5669"/>
                  <a:pt x="3099" y="5636"/>
                </a:cubicBezTo>
                <a:cubicBezTo>
                  <a:pt x="3270" y="5586"/>
                  <a:pt x="3354" y="5471"/>
                  <a:pt x="3497" y="5332"/>
                </a:cubicBezTo>
                <a:cubicBezTo>
                  <a:pt x="3592" y="5239"/>
                  <a:pt x="3675" y="5420"/>
                  <a:pt x="3762" y="5453"/>
                </a:cubicBezTo>
                <a:cubicBezTo>
                  <a:pt x="3787" y="5623"/>
                  <a:pt x="4109" y="5610"/>
                  <a:pt x="4206" y="5651"/>
                </a:cubicBezTo>
                <a:cubicBezTo>
                  <a:pt x="4425" y="5745"/>
                  <a:pt x="4511" y="6181"/>
                  <a:pt x="4283" y="6388"/>
                </a:cubicBezTo>
                <a:cubicBezTo>
                  <a:pt x="4312" y="6399"/>
                  <a:pt x="4341" y="6409"/>
                  <a:pt x="4370" y="6418"/>
                </a:cubicBezTo>
                <a:cubicBezTo>
                  <a:pt x="4406" y="6521"/>
                  <a:pt x="4318" y="6634"/>
                  <a:pt x="4422" y="6661"/>
                </a:cubicBezTo>
                <a:cubicBezTo>
                  <a:pt x="4430" y="6629"/>
                  <a:pt x="4441" y="6599"/>
                  <a:pt x="4455" y="6573"/>
                </a:cubicBezTo>
                <a:cubicBezTo>
                  <a:pt x="4440" y="6630"/>
                  <a:pt x="4444" y="6678"/>
                  <a:pt x="4466" y="6718"/>
                </a:cubicBezTo>
                <a:cubicBezTo>
                  <a:pt x="4402" y="6900"/>
                  <a:pt x="4481" y="7268"/>
                  <a:pt x="4600" y="6983"/>
                </a:cubicBezTo>
                <a:cubicBezTo>
                  <a:pt x="4616" y="7025"/>
                  <a:pt x="4647" y="7029"/>
                  <a:pt x="4668" y="7000"/>
                </a:cubicBezTo>
                <a:cubicBezTo>
                  <a:pt x="4695" y="7165"/>
                  <a:pt x="4383" y="7512"/>
                  <a:pt x="4572" y="7612"/>
                </a:cubicBezTo>
                <a:cubicBezTo>
                  <a:pt x="4561" y="7639"/>
                  <a:pt x="4537" y="8189"/>
                  <a:pt x="4549" y="8218"/>
                </a:cubicBezTo>
                <a:cubicBezTo>
                  <a:pt x="4218" y="8052"/>
                  <a:pt x="4499" y="8766"/>
                  <a:pt x="4612" y="8908"/>
                </a:cubicBezTo>
                <a:cubicBezTo>
                  <a:pt x="4469" y="9248"/>
                  <a:pt x="4405" y="9703"/>
                  <a:pt x="4249" y="10060"/>
                </a:cubicBezTo>
                <a:cubicBezTo>
                  <a:pt x="4231" y="10103"/>
                  <a:pt x="3863" y="10724"/>
                  <a:pt x="3931" y="10838"/>
                </a:cubicBezTo>
                <a:cubicBezTo>
                  <a:pt x="3904" y="10875"/>
                  <a:pt x="3884" y="11006"/>
                  <a:pt x="3866" y="11057"/>
                </a:cubicBezTo>
                <a:lnTo>
                  <a:pt x="3907" y="11057"/>
                </a:lnTo>
                <a:cubicBezTo>
                  <a:pt x="3683" y="11057"/>
                  <a:pt x="3673" y="12226"/>
                  <a:pt x="3784" y="12411"/>
                </a:cubicBezTo>
                <a:cubicBezTo>
                  <a:pt x="3713" y="12506"/>
                  <a:pt x="3776" y="12866"/>
                  <a:pt x="3821" y="12952"/>
                </a:cubicBezTo>
                <a:cubicBezTo>
                  <a:pt x="3779" y="13102"/>
                  <a:pt x="3952" y="13349"/>
                  <a:pt x="4063" y="13322"/>
                </a:cubicBezTo>
                <a:cubicBezTo>
                  <a:pt x="4060" y="13338"/>
                  <a:pt x="4058" y="13354"/>
                  <a:pt x="4057" y="13370"/>
                </a:cubicBezTo>
                <a:lnTo>
                  <a:pt x="4087" y="13380"/>
                </a:lnTo>
                <a:lnTo>
                  <a:pt x="4093" y="13414"/>
                </a:lnTo>
                <a:cubicBezTo>
                  <a:pt x="4290" y="13490"/>
                  <a:pt x="4102" y="14174"/>
                  <a:pt x="4227" y="14378"/>
                </a:cubicBezTo>
                <a:cubicBezTo>
                  <a:pt x="4190" y="14488"/>
                  <a:pt x="4544" y="15231"/>
                  <a:pt x="4228" y="15052"/>
                </a:cubicBezTo>
                <a:cubicBezTo>
                  <a:pt x="4228" y="15090"/>
                  <a:pt x="4220" y="15124"/>
                  <a:pt x="4204" y="15151"/>
                </a:cubicBezTo>
                <a:cubicBezTo>
                  <a:pt x="4266" y="15264"/>
                  <a:pt x="4305" y="15363"/>
                  <a:pt x="4335" y="15505"/>
                </a:cubicBezTo>
                <a:lnTo>
                  <a:pt x="4346" y="15505"/>
                </a:lnTo>
                <a:cubicBezTo>
                  <a:pt x="4387" y="15457"/>
                  <a:pt x="4394" y="15543"/>
                  <a:pt x="4468" y="15503"/>
                </a:cubicBezTo>
                <a:cubicBezTo>
                  <a:pt x="4571" y="15800"/>
                  <a:pt x="4536" y="15834"/>
                  <a:pt x="4468" y="16154"/>
                </a:cubicBezTo>
                <a:cubicBezTo>
                  <a:pt x="4643" y="16085"/>
                  <a:pt x="4765" y="16495"/>
                  <a:pt x="4806" y="16709"/>
                </a:cubicBezTo>
                <a:cubicBezTo>
                  <a:pt x="5029" y="16623"/>
                  <a:pt x="4935" y="16305"/>
                  <a:pt x="4856" y="16081"/>
                </a:cubicBezTo>
                <a:lnTo>
                  <a:pt x="4819" y="16090"/>
                </a:lnTo>
                <a:cubicBezTo>
                  <a:pt x="4853" y="16027"/>
                  <a:pt x="4845" y="15950"/>
                  <a:pt x="4813" y="15895"/>
                </a:cubicBezTo>
                <a:lnTo>
                  <a:pt x="4799" y="15901"/>
                </a:lnTo>
                <a:cubicBezTo>
                  <a:pt x="4773" y="15687"/>
                  <a:pt x="4711" y="15463"/>
                  <a:pt x="4695" y="15267"/>
                </a:cubicBezTo>
                <a:cubicBezTo>
                  <a:pt x="4682" y="15104"/>
                  <a:pt x="4607" y="15059"/>
                  <a:pt x="4654" y="14857"/>
                </a:cubicBezTo>
                <a:cubicBezTo>
                  <a:pt x="4643" y="14858"/>
                  <a:pt x="4632" y="14860"/>
                  <a:pt x="4621" y="14862"/>
                </a:cubicBezTo>
                <a:cubicBezTo>
                  <a:pt x="4621" y="14691"/>
                  <a:pt x="4335" y="14165"/>
                  <a:pt x="4542" y="14004"/>
                </a:cubicBezTo>
                <a:cubicBezTo>
                  <a:pt x="4568" y="14048"/>
                  <a:pt x="4597" y="14053"/>
                  <a:pt x="4633" y="14051"/>
                </a:cubicBezTo>
                <a:cubicBezTo>
                  <a:pt x="4648" y="14091"/>
                  <a:pt x="4668" y="14112"/>
                  <a:pt x="4694" y="14132"/>
                </a:cubicBezTo>
                <a:cubicBezTo>
                  <a:pt x="4606" y="14386"/>
                  <a:pt x="4732" y="15046"/>
                  <a:pt x="4888" y="15146"/>
                </a:cubicBezTo>
                <a:cubicBezTo>
                  <a:pt x="4868" y="15243"/>
                  <a:pt x="4898" y="15358"/>
                  <a:pt x="4958" y="15388"/>
                </a:cubicBezTo>
                <a:cubicBezTo>
                  <a:pt x="4954" y="15472"/>
                  <a:pt x="4978" y="15520"/>
                  <a:pt x="5030" y="15518"/>
                </a:cubicBezTo>
                <a:cubicBezTo>
                  <a:pt x="5042" y="15595"/>
                  <a:pt x="4993" y="15742"/>
                  <a:pt x="4986" y="15835"/>
                </a:cubicBezTo>
                <a:cubicBezTo>
                  <a:pt x="5221" y="15896"/>
                  <a:pt x="5644" y="17047"/>
                  <a:pt x="5374" y="17327"/>
                </a:cubicBezTo>
                <a:lnTo>
                  <a:pt x="5386" y="17327"/>
                </a:lnTo>
                <a:cubicBezTo>
                  <a:pt x="5363" y="17683"/>
                  <a:pt x="5700" y="18230"/>
                  <a:pt x="5921" y="18189"/>
                </a:cubicBezTo>
                <a:cubicBezTo>
                  <a:pt x="6093" y="18316"/>
                  <a:pt x="6360" y="18812"/>
                  <a:pt x="6568" y="18812"/>
                </a:cubicBezTo>
                <a:cubicBezTo>
                  <a:pt x="6707" y="18812"/>
                  <a:pt x="6794" y="18936"/>
                  <a:pt x="6933" y="18803"/>
                </a:cubicBezTo>
                <a:cubicBezTo>
                  <a:pt x="7112" y="18634"/>
                  <a:pt x="7225" y="18901"/>
                  <a:pt x="7338" y="19138"/>
                </a:cubicBezTo>
                <a:lnTo>
                  <a:pt x="7320" y="19233"/>
                </a:lnTo>
                <a:cubicBezTo>
                  <a:pt x="7452" y="19457"/>
                  <a:pt x="7609" y="19414"/>
                  <a:pt x="7752" y="19578"/>
                </a:cubicBezTo>
                <a:lnTo>
                  <a:pt x="7747" y="19554"/>
                </a:lnTo>
                <a:cubicBezTo>
                  <a:pt x="7831" y="19616"/>
                  <a:pt x="7966" y="19734"/>
                  <a:pt x="8058" y="19655"/>
                </a:cubicBezTo>
                <a:cubicBezTo>
                  <a:pt x="8068" y="19696"/>
                  <a:pt x="8082" y="19732"/>
                  <a:pt x="8102" y="19765"/>
                </a:cubicBezTo>
                <a:cubicBezTo>
                  <a:pt x="8201" y="19848"/>
                  <a:pt x="8249" y="20070"/>
                  <a:pt x="8332" y="20197"/>
                </a:cubicBezTo>
                <a:cubicBezTo>
                  <a:pt x="8328" y="20204"/>
                  <a:pt x="8318" y="20232"/>
                  <a:pt x="8307" y="20232"/>
                </a:cubicBezTo>
                <a:cubicBezTo>
                  <a:pt x="8248" y="20232"/>
                  <a:pt x="8242" y="20374"/>
                  <a:pt x="8290" y="20404"/>
                </a:cubicBezTo>
                <a:cubicBezTo>
                  <a:pt x="8224" y="20558"/>
                  <a:pt x="8335" y="20723"/>
                  <a:pt x="8404" y="20797"/>
                </a:cubicBezTo>
                <a:lnTo>
                  <a:pt x="8421" y="20768"/>
                </a:lnTo>
                <a:lnTo>
                  <a:pt x="8440" y="20786"/>
                </a:lnTo>
                <a:cubicBezTo>
                  <a:pt x="8440" y="20786"/>
                  <a:pt x="8460" y="20734"/>
                  <a:pt x="8463" y="20726"/>
                </a:cubicBezTo>
                <a:cubicBezTo>
                  <a:pt x="8481" y="20791"/>
                  <a:pt x="8506" y="20812"/>
                  <a:pt x="8544" y="20833"/>
                </a:cubicBezTo>
                <a:cubicBezTo>
                  <a:pt x="8631" y="20882"/>
                  <a:pt x="8572" y="21016"/>
                  <a:pt x="8625" y="21113"/>
                </a:cubicBezTo>
                <a:cubicBezTo>
                  <a:pt x="8670" y="21195"/>
                  <a:pt x="8728" y="21169"/>
                  <a:pt x="8774" y="21125"/>
                </a:cubicBezTo>
                <a:cubicBezTo>
                  <a:pt x="8819" y="21180"/>
                  <a:pt x="8955" y="21104"/>
                  <a:pt x="8977" y="21190"/>
                </a:cubicBezTo>
                <a:cubicBezTo>
                  <a:pt x="8994" y="21268"/>
                  <a:pt x="9007" y="21360"/>
                  <a:pt x="9074" y="21327"/>
                </a:cubicBezTo>
                <a:cubicBezTo>
                  <a:pt x="9087" y="21499"/>
                  <a:pt x="9387" y="21534"/>
                  <a:pt x="9242" y="21147"/>
                </a:cubicBezTo>
                <a:cubicBezTo>
                  <a:pt x="9322" y="21112"/>
                  <a:pt x="9334" y="20930"/>
                  <a:pt x="9399" y="20930"/>
                </a:cubicBezTo>
                <a:cubicBezTo>
                  <a:pt x="9476" y="20930"/>
                  <a:pt x="9464" y="21056"/>
                  <a:pt x="9512" y="21099"/>
                </a:cubicBezTo>
                <a:cubicBezTo>
                  <a:pt x="9489" y="21140"/>
                  <a:pt x="9481" y="21184"/>
                  <a:pt x="9489" y="21232"/>
                </a:cubicBezTo>
                <a:cubicBezTo>
                  <a:pt x="9530" y="21294"/>
                  <a:pt x="9567" y="21378"/>
                  <a:pt x="9594" y="21465"/>
                </a:cubicBezTo>
                <a:cubicBezTo>
                  <a:pt x="9613" y="21444"/>
                  <a:pt x="9635" y="21429"/>
                  <a:pt x="9658" y="21420"/>
                </a:cubicBezTo>
                <a:cubicBezTo>
                  <a:pt x="9651" y="21406"/>
                  <a:pt x="9651" y="21393"/>
                  <a:pt x="9656" y="21381"/>
                </a:cubicBezTo>
                <a:lnTo>
                  <a:pt x="9663" y="21393"/>
                </a:lnTo>
                <a:cubicBezTo>
                  <a:pt x="9703" y="21371"/>
                  <a:pt x="9728" y="21327"/>
                  <a:pt x="9733" y="21262"/>
                </a:cubicBezTo>
                <a:lnTo>
                  <a:pt x="9788" y="21239"/>
                </a:lnTo>
                <a:lnTo>
                  <a:pt x="9727" y="21036"/>
                </a:lnTo>
                <a:lnTo>
                  <a:pt x="9751" y="20983"/>
                </a:lnTo>
                <a:cubicBezTo>
                  <a:pt x="9690" y="20841"/>
                  <a:pt x="9591" y="20668"/>
                  <a:pt x="9478" y="20685"/>
                </a:cubicBezTo>
                <a:cubicBezTo>
                  <a:pt x="9386" y="20387"/>
                  <a:pt x="9023" y="21216"/>
                  <a:pt x="8905" y="20642"/>
                </a:cubicBezTo>
                <a:lnTo>
                  <a:pt x="8820" y="20643"/>
                </a:lnTo>
                <a:cubicBezTo>
                  <a:pt x="8820" y="20643"/>
                  <a:pt x="8682" y="20417"/>
                  <a:pt x="8717" y="20417"/>
                </a:cubicBezTo>
                <a:cubicBezTo>
                  <a:pt x="8717" y="20417"/>
                  <a:pt x="8717" y="20417"/>
                  <a:pt x="8717" y="20417"/>
                </a:cubicBezTo>
                <a:cubicBezTo>
                  <a:pt x="8719" y="20417"/>
                  <a:pt x="8885" y="19093"/>
                  <a:pt x="8901" y="18934"/>
                </a:cubicBezTo>
                <a:cubicBezTo>
                  <a:pt x="8865" y="18931"/>
                  <a:pt x="8824" y="18936"/>
                  <a:pt x="8790" y="18958"/>
                </a:cubicBezTo>
                <a:cubicBezTo>
                  <a:pt x="8665" y="18803"/>
                  <a:pt x="8556" y="18836"/>
                  <a:pt x="8451" y="18742"/>
                </a:cubicBezTo>
                <a:cubicBezTo>
                  <a:pt x="8417" y="18712"/>
                  <a:pt x="8071" y="18740"/>
                  <a:pt x="8035" y="18773"/>
                </a:cubicBezTo>
                <a:cubicBezTo>
                  <a:pt x="8032" y="18768"/>
                  <a:pt x="8029" y="18763"/>
                  <a:pt x="8025" y="18757"/>
                </a:cubicBezTo>
                <a:cubicBezTo>
                  <a:pt x="8109" y="18574"/>
                  <a:pt x="8142" y="18312"/>
                  <a:pt x="8200" y="18110"/>
                </a:cubicBezTo>
                <a:cubicBezTo>
                  <a:pt x="8274" y="17968"/>
                  <a:pt x="8508" y="16969"/>
                  <a:pt x="8384" y="16969"/>
                </a:cubicBezTo>
                <a:cubicBezTo>
                  <a:pt x="8284" y="16969"/>
                  <a:pt x="8160" y="16997"/>
                  <a:pt x="8055" y="17030"/>
                </a:cubicBezTo>
                <a:cubicBezTo>
                  <a:pt x="7708" y="17115"/>
                  <a:pt x="7858" y="17667"/>
                  <a:pt x="7599" y="17812"/>
                </a:cubicBezTo>
                <a:cubicBezTo>
                  <a:pt x="7601" y="17840"/>
                  <a:pt x="7595" y="17864"/>
                  <a:pt x="7583" y="17884"/>
                </a:cubicBezTo>
                <a:lnTo>
                  <a:pt x="7589" y="17850"/>
                </a:lnTo>
                <a:cubicBezTo>
                  <a:pt x="7313" y="17803"/>
                  <a:pt x="7206" y="18092"/>
                  <a:pt x="6955" y="17842"/>
                </a:cubicBezTo>
                <a:cubicBezTo>
                  <a:pt x="6928" y="17797"/>
                  <a:pt x="6940" y="17716"/>
                  <a:pt x="6902" y="17678"/>
                </a:cubicBezTo>
                <a:cubicBezTo>
                  <a:pt x="6909" y="17285"/>
                  <a:pt x="6745" y="17009"/>
                  <a:pt x="6787" y="16567"/>
                </a:cubicBezTo>
                <a:cubicBezTo>
                  <a:pt x="6799" y="16444"/>
                  <a:pt x="6795" y="15988"/>
                  <a:pt x="6892" y="15936"/>
                </a:cubicBezTo>
                <a:cubicBezTo>
                  <a:pt x="6964" y="15896"/>
                  <a:pt x="6970" y="15802"/>
                  <a:pt x="6989" y="15695"/>
                </a:cubicBezTo>
                <a:cubicBezTo>
                  <a:pt x="6960" y="15291"/>
                  <a:pt x="7099" y="15132"/>
                  <a:pt x="7297" y="14954"/>
                </a:cubicBezTo>
                <a:cubicBezTo>
                  <a:pt x="7407" y="14847"/>
                  <a:pt x="7530" y="14681"/>
                  <a:pt x="7658" y="14647"/>
                </a:cubicBezTo>
                <a:cubicBezTo>
                  <a:pt x="7726" y="14629"/>
                  <a:pt x="7890" y="14823"/>
                  <a:pt x="7918" y="14651"/>
                </a:cubicBezTo>
                <a:cubicBezTo>
                  <a:pt x="7929" y="14662"/>
                  <a:pt x="7940" y="14672"/>
                  <a:pt x="7951" y="14683"/>
                </a:cubicBezTo>
                <a:cubicBezTo>
                  <a:pt x="7964" y="14784"/>
                  <a:pt x="8062" y="14913"/>
                  <a:pt x="8119" y="14804"/>
                </a:cubicBezTo>
                <a:cubicBezTo>
                  <a:pt x="8158" y="14847"/>
                  <a:pt x="8205" y="14840"/>
                  <a:pt x="8218" y="14755"/>
                </a:cubicBezTo>
                <a:cubicBezTo>
                  <a:pt x="8226" y="14760"/>
                  <a:pt x="8233" y="14769"/>
                  <a:pt x="8237" y="14776"/>
                </a:cubicBezTo>
                <a:cubicBezTo>
                  <a:pt x="8243" y="14815"/>
                  <a:pt x="8236" y="14869"/>
                  <a:pt x="8238" y="14910"/>
                </a:cubicBezTo>
                <a:cubicBezTo>
                  <a:pt x="8321" y="14897"/>
                  <a:pt x="8431" y="14728"/>
                  <a:pt x="8309" y="14652"/>
                </a:cubicBezTo>
                <a:cubicBezTo>
                  <a:pt x="8336" y="14621"/>
                  <a:pt x="8354" y="14568"/>
                  <a:pt x="8341" y="14512"/>
                </a:cubicBezTo>
                <a:cubicBezTo>
                  <a:pt x="8478" y="14435"/>
                  <a:pt x="8881" y="14341"/>
                  <a:pt x="8891" y="14660"/>
                </a:cubicBezTo>
                <a:cubicBezTo>
                  <a:pt x="8953" y="14668"/>
                  <a:pt x="9017" y="14668"/>
                  <a:pt x="9071" y="14607"/>
                </a:cubicBezTo>
                <a:cubicBezTo>
                  <a:pt x="9213" y="14442"/>
                  <a:pt x="9157" y="14782"/>
                  <a:pt x="9269" y="14825"/>
                </a:cubicBezTo>
                <a:cubicBezTo>
                  <a:pt x="9274" y="14919"/>
                  <a:pt x="9158" y="15202"/>
                  <a:pt x="9231" y="15255"/>
                </a:cubicBezTo>
                <a:cubicBezTo>
                  <a:pt x="9194" y="15363"/>
                  <a:pt x="9245" y="15521"/>
                  <a:pt x="9291" y="15598"/>
                </a:cubicBezTo>
                <a:cubicBezTo>
                  <a:pt x="9303" y="15683"/>
                  <a:pt x="9312" y="15745"/>
                  <a:pt x="9294" y="15822"/>
                </a:cubicBezTo>
                <a:cubicBezTo>
                  <a:pt x="9320" y="15840"/>
                  <a:pt x="9347" y="15858"/>
                  <a:pt x="9373" y="15876"/>
                </a:cubicBezTo>
                <a:cubicBezTo>
                  <a:pt x="9376" y="15876"/>
                  <a:pt x="9389" y="16042"/>
                  <a:pt x="9392" y="16062"/>
                </a:cubicBezTo>
                <a:cubicBezTo>
                  <a:pt x="9891" y="16160"/>
                  <a:pt x="9504" y="14453"/>
                  <a:pt x="9669" y="14135"/>
                </a:cubicBezTo>
                <a:cubicBezTo>
                  <a:pt x="9801" y="13882"/>
                  <a:pt x="9965" y="13656"/>
                  <a:pt x="10125" y="13464"/>
                </a:cubicBezTo>
                <a:cubicBezTo>
                  <a:pt x="10212" y="13386"/>
                  <a:pt x="10656" y="13027"/>
                  <a:pt x="10592" y="12952"/>
                </a:cubicBezTo>
                <a:cubicBezTo>
                  <a:pt x="10811" y="12978"/>
                  <a:pt x="10712" y="12540"/>
                  <a:pt x="10767" y="12391"/>
                </a:cubicBezTo>
                <a:cubicBezTo>
                  <a:pt x="10824" y="12240"/>
                  <a:pt x="11053" y="12010"/>
                  <a:pt x="10986" y="11786"/>
                </a:cubicBezTo>
                <a:cubicBezTo>
                  <a:pt x="11080" y="11837"/>
                  <a:pt x="11274" y="11508"/>
                  <a:pt x="11267" y="11344"/>
                </a:cubicBezTo>
                <a:cubicBezTo>
                  <a:pt x="11357" y="11366"/>
                  <a:pt x="11513" y="11281"/>
                  <a:pt x="11556" y="11158"/>
                </a:cubicBezTo>
                <a:lnTo>
                  <a:pt x="11547" y="11137"/>
                </a:lnTo>
                <a:cubicBezTo>
                  <a:pt x="11604" y="11130"/>
                  <a:pt x="11673" y="11149"/>
                  <a:pt x="11708" y="11051"/>
                </a:cubicBezTo>
                <a:cubicBezTo>
                  <a:pt x="11862" y="11256"/>
                  <a:pt x="12051" y="10796"/>
                  <a:pt x="11864" y="10786"/>
                </a:cubicBezTo>
                <a:cubicBezTo>
                  <a:pt x="11862" y="10777"/>
                  <a:pt x="11858" y="10768"/>
                  <a:pt x="11853" y="10760"/>
                </a:cubicBezTo>
                <a:cubicBezTo>
                  <a:pt x="11890" y="10730"/>
                  <a:pt x="11924" y="10692"/>
                  <a:pt x="11955" y="10645"/>
                </a:cubicBezTo>
                <a:lnTo>
                  <a:pt x="11897" y="10613"/>
                </a:lnTo>
                <a:cubicBezTo>
                  <a:pt x="11984" y="10395"/>
                  <a:pt x="12164" y="10420"/>
                  <a:pt x="12245" y="10219"/>
                </a:cubicBezTo>
                <a:cubicBezTo>
                  <a:pt x="12330" y="10329"/>
                  <a:pt x="12661" y="10004"/>
                  <a:pt x="12737" y="9969"/>
                </a:cubicBezTo>
                <a:cubicBezTo>
                  <a:pt x="12664" y="10028"/>
                  <a:pt x="12408" y="10465"/>
                  <a:pt x="12631" y="10503"/>
                </a:cubicBezTo>
                <a:cubicBezTo>
                  <a:pt x="12789" y="10529"/>
                  <a:pt x="13042" y="10150"/>
                  <a:pt x="13212" y="10091"/>
                </a:cubicBezTo>
                <a:cubicBezTo>
                  <a:pt x="13387" y="9998"/>
                  <a:pt x="13656" y="9885"/>
                  <a:pt x="13625" y="9596"/>
                </a:cubicBezTo>
                <a:cubicBezTo>
                  <a:pt x="13619" y="9547"/>
                  <a:pt x="13631" y="9416"/>
                  <a:pt x="13642" y="9372"/>
                </a:cubicBezTo>
                <a:cubicBezTo>
                  <a:pt x="13542" y="9340"/>
                  <a:pt x="13492" y="9469"/>
                  <a:pt x="13428" y="9577"/>
                </a:cubicBezTo>
                <a:cubicBezTo>
                  <a:pt x="13210" y="9948"/>
                  <a:pt x="13126" y="9598"/>
                  <a:pt x="13005" y="9382"/>
                </a:cubicBezTo>
                <a:cubicBezTo>
                  <a:pt x="13043" y="9332"/>
                  <a:pt x="13094" y="9211"/>
                  <a:pt x="13035" y="9143"/>
                </a:cubicBezTo>
                <a:cubicBezTo>
                  <a:pt x="13114" y="9113"/>
                  <a:pt x="13246" y="8984"/>
                  <a:pt x="13198" y="8817"/>
                </a:cubicBezTo>
                <a:cubicBezTo>
                  <a:pt x="13133" y="8591"/>
                  <a:pt x="12921" y="8699"/>
                  <a:pt x="12820" y="8748"/>
                </a:cubicBezTo>
                <a:cubicBezTo>
                  <a:pt x="13042" y="8483"/>
                  <a:pt x="13227" y="8473"/>
                  <a:pt x="13514" y="8498"/>
                </a:cubicBezTo>
                <a:cubicBezTo>
                  <a:pt x="13879" y="8530"/>
                  <a:pt x="14067" y="8267"/>
                  <a:pt x="14414" y="8134"/>
                </a:cubicBezTo>
                <a:cubicBezTo>
                  <a:pt x="14179" y="8347"/>
                  <a:pt x="14080" y="8871"/>
                  <a:pt x="13864" y="9071"/>
                </a:cubicBezTo>
                <a:cubicBezTo>
                  <a:pt x="13717" y="9206"/>
                  <a:pt x="14405" y="9317"/>
                  <a:pt x="14423" y="9210"/>
                </a:cubicBezTo>
                <a:cubicBezTo>
                  <a:pt x="14405" y="9314"/>
                  <a:pt x="14297" y="9379"/>
                  <a:pt x="14243" y="9402"/>
                </a:cubicBezTo>
                <a:cubicBezTo>
                  <a:pt x="14313" y="9418"/>
                  <a:pt x="14553" y="9162"/>
                  <a:pt x="14568" y="9200"/>
                </a:cubicBezTo>
                <a:cubicBezTo>
                  <a:pt x="14597" y="9273"/>
                  <a:pt x="14503" y="9384"/>
                  <a:pt x="14488" y="9436"/>
                </a:cubicBezTo>
                <a:cubicBezTo>
                  <a:pt x="14575" y="9436"/>
                  <a:pt x="14865" y="9376"/>
                  <a:pt x="14709" y="9160"/>
                </a:cubicBezTo>
                <a:cubicBezTo>
                  <a:pt x="14686" y="9129"/>
                  <a:pt x="14726" y="9185"/>
                  <a:pt x="14709" y="9160"/>
                </a:cubicBezTo>
                <a:close/>
                <a:moveTo>
                  <a:pt x="9292" y="15807"/>
                </a:moveTo>
                <a:cubicBezTo>
                  <a:pt x="9294" y="15804"/>
                  <a:pt x="9294" y="15801"/>
                  <a:pt x="9294" y="15797"/>
                </a:cubicBezTo>
                <a:lnTo>
                  <a:pt x="9292" y="15807"/>
                </a:lnTo>
                <a:cubicBezTo>
                  <a:pt x="9292" y="15807"/>
                  <a:pt x="9292" y="15807"/>
                  <a:pt x="9292" y="15807"/>
                </a:cubicBezTo>
                <a:close/>
                <a:moveTo>
                  <a:pt x="10369" y="17468"/>
                </a:moveTo>
                <a:cubicBezTo>
                  <a:pt x="10335" y="17379"/>
                  <a:pt x="10167" y="17362"/>
                  <a:pt x="10156" y="17309"/>
                </a:cubicBezTo>
                <a:cubicBezTo>
                  <a:pt x="10131" y="17189"/>
                  <a:pt x="9829" y="16896"/>
                  <a:pt x="9715" y="16827"/>
                </a:cubicBezTo>
                <a:cubicBezTo>
                  <a:pt x="9533" y="16717"/>
                  <a:pt x="9375" y="16548"/>
                  <a:pt x="9156" y="16596"/>
                </a:cubicBezTo>
                <a:cubicBezTo>
                  <a:pt x="9072" y="16614"/>
                  <a:pt x="8717" y="16808"/>
                  <a:pt x="8728" y="16994"/>
                </a:cubicBezTo>
                <a:cubicBezTo>
                  <a:pt x="8730" y="17027"/>
                  <a:pt x="9190" y="16568"/>
                  <a:pt x="9247" y="16760"/>
                </a:cubicBezTo>
                <a:cubicBezTo>
                  <a:pt x="9236" y="16814"/>
                  <a:pt x="9210" y="16831"/>
                  <a:pt x="9167" y="16810"/>
                </a:cubicBezTo>
                <a:cubicBezTo>
                  <a:pt x="9239" y="16755"/>
                  <a:pt x="9536" y="17035"/>
                  <a:pt x="9629" y="17047"/>
                </a:cubicBezTo>
                <a:cubicBezTo>
                  <a:pt x="9753" y="17062"/>
                  <a:pt x="9684" y="17348"/>
                  <a:pt x="9814" y="17335"/>
                </a:cubicBezTo>
                <a:cubicBezTo>
                  <a:pt x="9981" y="17317"/>
                  <a:pt x="9882" y="17476"/>
                  <a:pt x="9811" y="17585"/>
                </a:cubicBezTo>
                <a:cubicBezTo>
                  <a:pt x="9811" y="17585"/>
                  <a:pt x="9811" y="17585"/>
                  <a:pt x="9811" y="17585"/>
                </a:cubicBezTo>
                <a:cubicBezTo>
                  <a:pt x="9811" y="17585"/>
                  <a:pt x="9811" y="17585"/>
                  <a:pt x="9811" y="17586"/>
                </a:cubicBezTo>
                <a:cubicBezTo>
                  <a:pt x="9831" y="17583"/>
                  <a:pt x="10404" y="17558"/>
                  <a:pt x="10369" y="17468"/>
                </a:cubicBezTo>
                <a:cubicBezTo>
                  <a:pt x="10361" y="17446"/>
                  <a:pt x="10394" y="17532"/>
                  <a:pt x="10369" y="17468"/>
                </a:cubicBezTo>
                <a:close/>
                <a:moveTo>
                  <a:pt x="20788" y="376"/>
                </a:moveTo>
                <a:cubicBezTo>
                  <a:pt x="20661" y="393"/>
                  <a:pt x="20521" y="488"/>
                  <a:pt x="20397" y="482"/>
                </a:cubicBezTo>
                <a:cubicBezTo>
                  <a:pt x="20438" y="401"/>
                  <a:pt x="20552" y="165"/>
                  <a:pt x="20633" y="174"/>
                </a:cubicBezTo>
                <a:cubicBezTo>
                  <a:pt x="20175" y="121"/>
                  <a:pt x="19751" y="-20"/>
                  <a:pt x="19284" y="2"/>
                </a:cubicBezTo>
                <a:cubicBezTo>
                  <a:pt x="19105" y="10"/>
                  <a:pt x="18902" y="130"/>
                  <a:pt x="18728" y="59"/>
                </a:cubicBezTo>
                <a:cubicBezTo>
                  <a:pt x="18578" y="-2"/>
                  <a:pt x="18252" y="-5"/>
                  <a:pt x="18116" y="136"/>
                </a:cubicBezTo>
                <a:cubicBezTo>
                  <a:pt x="18175" y="75"/>
                  <a:pt x="18298" y="279"/>
                  <a:pt x="18361" y="285"/>
                </a:cubicBezTo>
                <a:cubicBezTo>
                  <a:pt x="18166" y="285"/>
                  <a:pt x="17974" y="110"/>
                  <a:pt x="17776" y="149"/>
                </a:cubicBezTo>
                <a:cubicBezTo>
                  <a:pt x="17789" y="245"/>
                  <a:pt x="17791" y="210"/>
                  <a:pt x="17833" y="259"/>
                </a:cubicBezTo>
                <a:cubicBezTo>
                  <a:pt x="17695" y="308"/>
                  <a:pt x="17442" y="191"/>
                  <a:pt x="17296" y="183"/>
                </a:cubicBezTo>
                <a:cubicBezTo>
                  <a:pt x="17097" y="171"/>
                  <a:pt x="16902" y="273"/>
                  <a:pt x="16703" y="270"/>
                </a:cubicBezTo>
                <a:cubicBezTo>
                  <a:pt x="16707" y="477"/>
                  <a:pt x="16045" y="464"/>
                  <a:pt x="15922" y="611"/>
                </a:cubicBezTo>
                <a:cubicBezTo>
                  <a:pt x="15984" y="642"/>
                  <a:pt x="16050" y="632"/>
                  <a:pt x="16114" y="633"/>
                </a:cubicBezTo>
                <a:cubicBezTo>
                  <a:pt x="16093" y="927"/>
                  <a:pt x="15244" y="969"/>
                  <a:pt x="15099" y="1007"/>
                </a:cubicBezTo>
                <a:cubicBezTo>
                  <a:pt x="15125" y="1148"/>
                  <a:pt x="15349" y="1197"/>
                  <a:pt x="15414" y="1212"/>
                </a:cubicBezTo>
                <a:cubicBezTo>
                  <a:pt x="15335" y="1285"/>
                  <a:pt x="15187" y="1268"/>
                  <a:pt x="15096" y="1309"/>
                </a:cubicBezTo>
                <a:cubicBezTo>
                  <a:pt x="15139" y="1389"/>
                  <a:pt x="15278" y="1390"/>
                  <a:pt x="15337" y="1395"/>
                </a:cubicBezTo>
                <a:cubicBezTo>
                  <a:pt x="15292" y="1423"/>
                  <a:pt x="15237" y="1423"/>
                  <a:pt x="15198" y="1474"/>
                </a:cubicBezTo>
                <a:cubicBezTo>
                  <a:pt x="15433" y="1544"/>
                  <a:pt x="15645" y="1461"/>
                  <a:pt x="15880" y="1474"/>
                </a:cubicBezTo>
                <a:cubicBezTo>
                  <a:pt x="15992" y="1480"/>
                  <a:pt x="16131" y="1500"/>
                  <a:pt x="16237" y="1562"/>
                </a:cubicBezTo>
                <a:cubicBezTo>
                  <a:pt x="16344" y="1623"/>
                  <a:pt x="16226" y="1664"/>
                  <a:pt x="16247" y="1717"/>
                </a:cubicBezTo>
                <a:cubicBezTo>
                  <a:pt x="16266" y="1765"/>
                  <a:pt x="16487" y="1880"/>
                  <a:pt x="16313" y="1959"/>
                </a:cubicBezTo>
                <a:cubicBezTo>
                  <a:pt x="16559" y="1847"/>
                  <a:pt x="16204" y="2758"/>
                  <a:pt x="16179" y="2583"/>
                </a:cubicBezTo>
                <a:cubicBezTo>
                  <a:pt x="16203" y="2748"/>
                  <a:pt x="16427" y="2568"/>
                  <a:pt x="16494" y="2630"/>
                </a:cubicBezTo>
                <a:cubicBezTo>
                  <a:pt x="16482" y="2669"/>
                  <a:pt x="16425" y="2638"/>
                  <a:pt x="16428" y="2695"/>
                </a:cubicBezTo>
                <a:cubicBezTo>
                  <a:pt x="16522" y="2661"/>
                  <a:pt x="16598" y="2870"/>
                  <a:pt x="16593" y="2871"/>
                </a:cubicBezTo>
                <a:cubicBezTo>
                  <a:pt x="16581" y="2874"/>
                  <a:pt x="16213" y="2799"/>
                  <a:pt x="16214" y="2802"/>
                </a:cubicBezTo>
                <a:cubicBezTo>
                  <a:pt x="16229" y="2835"/>
                  <a:pt x="16243" y="2868"/>
                  <a:pt x="16257" y="2900"/>
                </a:cubicBezTo>
                <a:cubicBezTo>
                  <a:pt x="16172" y="2904"/>
                  <a:pt x="16137" y="2977"/>
                  <a:pt x="16095" y="3092"/>
                </a:cubicBezTo>
                <a:cubicBezTo>
                  <a:pt x="16186" y="3140"/>
                  <a:pt x="16346" y="3277"/>
                  <a:pt x="16419" y="3092"/>
                </a:cubicBezTo>
                <a:cubicBezTo>
                  <a:pt x="16494" y="2902"/>
                  <a:pt x="16546" y="3028"/>
                  <a:pt x="16502" y="3209"/>
                </a:cubicBezTo>
                <a:cubicBezTo>
                  <a:pt x="16498" y="3224"/>
                  <a:pt x="15861" y="3720"/>
                  <a:pt x="16084" y="3791"/>
                </a:cubicBezTo>
                <a:cubicBezTo>
                  <a:pt x="16081" y="3912"/>
                  <a:pt x="15909" y="3871"/>
                  <a:pt x="15990" y="4074"/>
                </a:cubicBezTo>
                <a:cubicBezTo>
                  <a:pt x="16072" y="4282"/>
                  <a:pt x="15977" y="4328"/>
                  <a:pt x="16012" y="4522"/>
                </a:cubicBezTo>
                <a:cubicBezTo>
                  <a:pt x="16059" y="4791"/>
                  <a:pt x="16218" y="5190"/>
                  <a:pt x="16217" y="5459"/>
                </a:cubicBezTo>
                <a:cubicBezTo>
                  <a:pt x="16477" y="5346"/>
                  <a:pt x="16693" y="5934"/>
                  <a:pt x="16874" y="5492"/>
                </a:cubicBezTo>
                <a:cubicBezTo>
                  <a:pt x="16944" y="5323"/>
                  <a:pt x="17078" y="4978"/>
                  <a:pt x="17178" y="4863"/>
                </a:cubicBezTo>
                <a:cubicBezTo>
                  <a:pt x="17207" y="4830"/>
                  <a:pt x="17468" y="4537"/>
                  <a:pt x="17336" y="4506"/>
                </a:cubicBezTo>
                <a:cubicBezTo>
                  <a:pt x="17352" y="4429"/>
                  <a:pt x="17466" y="4461"/>
                  <a:pt x="17462" y="4414"/>
                </a:cubicBezTo>
                <a:cubicBezTo>
                  <a:pt x="17446" y="4185"/>
                  <a:pt x="17478" y="4318"/>
                  <a:pt x="17603" y="4179"/>
                </a:cubicBezTo>
                <a:cubicBezTo>
                  <a:pt x="17832" y="3924"/>
                  <a:pt x="18176" y="4100"/>
                  <a:pt x="18404" y="3748"/>
                </a:cubicBezTo>
                <a:cubicBezTo>
                  <a:pt x="18623" y="3408"/>
                  <a:pt x="18719" y="3579"/>
                  <a:pt x="18976" y="3474"/>
                </a:cubicBezTo>
                <a:cubicBezTo>
                  <a:pt x="19132" y="3410"/>
                  <a:pt x="19315" y="3416"/>
                  <a:pt x="19459" y="3294"/>
                </a:cubicBezTo>
                <a:cubicBezTo>
                  <a:pt x="19583" y="3189"/>
                  <a:pt x="19779" y="3004"/>
                  <a:pt x="19921" y="2998"/>
                </a:cubicBezTo>
                <a:cubicBezTo>
                  <a:pt x="19863" y="3000"/>
                  <a:pt x="19502" y="2839"/>
                  <a:pt x="19465" y="2948"/>
                </a:cubicBezTo>
                <a:cubicBezTo>
                  <a:pt x="19535" y="2744"/>
                  <a:pt x="19616" y="2666"/>
                  <a:pt x="19736" y="2808"/>
                </a:cubicBezTo>
                <a:cubicBezTo>
                  <a:pt x="19799" y="2882"/>
                  <a:pt x="20006" y="3044"/>
                  <a:pt x="20008" y="2762"/>
                </a:cubicBezTo>
                <a:cubicBezTo>
                  <a:pt x="20009" y="2563"/>
                  <a:pt x="19750" y="2306"/>
                  <a:pt x="19652" y="2240"/>
                </a:cubicBezTo>
                <a:cubicBezTo>
                  <a:pt x="19743" y="2177"/>
                  <a:pt x="20272" y="2315"/>
                  <a:pt x="20290" y="2066"/>
                </a:cubicBezTo>
                <a:cubicBezTo>
                  <a:pt x="20246" y="2069"/>
                  <a:pt x="20204" y="2042"/>
                  <a:pt x="20162" y="2024"/>
                </a:cubicBezTo>
                <a:cubicBezTo>
                  <a:pt x="20196" y="2013"/>
                  <a:pt x="20461" y="2053"/>
                  <a:pt x="20445" y="1920"/>
                </a:cubicBezTo>
                <a:cubicBezTo>
                  <a:pt x="20434" y="1826"/>
                  <a:pt x="20316" y="1823"/>
                  <a:pt x="20426" y="1726"/>
                </a:cubicBezTo>
                <a:cubicBezTo>
                  <a:pt x="20595" y="1578"/>
                  <a:pt x="20285" y="1472"/>
                  <a:pt x="20249" y="1409"/>
                </a:cubicBezTo>
                <a:cubicBezTo>
                  <a:pt x="20284" y="1409"/>
                  <a:pt x="20770" y="1373"/>
                  <a:pt x="20655" y="1204"/>
                </a:cubicBezTo>
                <a:cubicBezTo>
                  <a:pt x="20592" y="1111"/>
                  <a:pt x="20396" y="1087"/>
                  <a:pt x="20327" y="1171"/>
                </a:cubicBezTo>
                <a:cubicBezTo>
                  <a:pt x="20607" y="695"/>
                  <a:pt x="21060" y="526"/>
                  <a:pt x="21446" y="368"/>
                </a:cubicBezTo>
                <a:cubicBezTo>
                  <a:pt x="21259" y="170"/>
                  <a:pt x="20985" y="351"/>
                  <a:pt x="20788" y="376"/>
                </a:cubicBezTo>
                <a:cubicBezTo>
                  <a:pt x="20727" y="384"/>
                  <a:pt x="20985" y="351"/>
                  <a:pt x="20788" y="376"/>
                </a:cubicBezTo>
                <a:close/>
                <a:moveTo>
                  <a:pt x="11250" y="17854"/>
                </a:moveTo>
                <a:cubicBezTo>
                  <a:pt x="11353" y="18121"/>
                  <a:pt x="10932" y="18149"/>
                  <a:pt x="10851" y="18066"/>
                </a:cubicBezTo>
                <a:cubicBezTo>
                  <a:pt x="10834" y="18070"/>
                  <a:pt x="10772" y="18267"/>
                  <a:pt x="10762" y="18295"/>
                </a:cubicBezTo>
                <a:lnTo>
                  <a:pt x="10744" y="18285"/>
                </a:lnTo>
                <a:lnTo>
                  <a:pt x="10730" y="18323"/>
                </a:lnTo>
                <a:cubicBezTo>
                  <a:pt x="10688" y="18281"/>
                  <a:pt x="10661" y="18211"/>
                  <a:pt x="10659" y="18127"/>
                </a:cubicBezTo>
                <a:cubicBezTo>
                  <a:pt x="10636" y="18121"/>
                  <a:pt x="10482" y="18109"/>
                  <a:pt x="10449" y="18132"/>
                </a:cubicBezTo>
                <a:cubicBezTo>
                  <a:pt x="10400" y="18160"/>
                  <a:pt x="10250" y="18170"/>
                  <a:pt x="10272" y="17972"/>
                </a:cubicBezTo>
                <a:cubicBezTo>
                  <a:pt x="10299" y="17723"/>
                  <a:pt x="10501" y="18031"/>
                  <a:pt x="10576" y="17927"/>
                </a:cubicBezTo>
                <a:cubicBezTo>
                  <a:pt x="10576" y="17927"/>
                  <a:pt x="10576" y="17927"/>
                  <a:pt x="10576" y="17927"/>
                </a:cubicBezTo>
                <a:cubicBezTo>
                  <a:pt x="10555" y="17927"/>
                  <a:pt x="10562" y="17743"/>
                  <a:pt x="10562" y="17738"/>
                </a:cubicBezTo>
                <a:lnTo>
                  <a:pt x="10412" y="17627"/>
                </a:lnTo>
                <a:cubicBezTo>
                  <a:pt x="10499" y="17485"/>
                  <a:pt x="10669" y="17484"/>
                  <a:pt x="10776" y="17484"/>
                </a:cubicBezTo>
                <a:cubicBezTo>
                  <a:pt x="10837" y="17484"/>
                  <a:pt x="10950" y="17493"/>
                  <a:pt x="11001" y="17546"/>
                </a:cubicBezTo>
                <a:cubicBezTo>
                  <a:pt x="11036" y="17584"/>
                  <a:pt x="11222" y="17784"/>
                  <a:pt x="11250" y="17854"/>
                </a:cubicBezTo>
                <a:cubicBezTo>
                  <a:pt x="11273" y="17915"/>
                  <a:pt x="11228" y="17798"/>
                  <a:pt x="11250" y="1785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 lim="400000"/>
          </a:ln>
          <a:effectLst/>
        </p:spPr>
        <p:txBody>
          <a:bodyPr wrap="square" lIns="26789" tIns="26789" rIns="26789" bIns="26789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5" name="Shape 6498">
            <a:extLst>
              <a:ext uri="{FF2B5EF4-FFF2-40B4-BE49-F238E27FC236}">
                <a16:creationId xmlns:a16="http://schemas.microsoft.com/office/drawing/2014/main" id="{BA30632A-1087-1D4F-9616-8EC9E6E1C646}"/>
              </a:ext>
            </a:extLst>
          </p:cNvPr>
          <p:cNvSpPr/>
          <p:nvPr/>
        </p:nvSpPr>
        <p:spPr>
          <a:xfrm>
            <a:off x="4472449" y="5595100"/>
            <a:ext cx="2730579" cy="495711"/>
          </a:xfrm>
          <a:prstGeom prst="roundRect">
            <a:avLst>
              <a:gd name="adj" fmla="val 50000"/>
            </a:avLst>
          </a:prstGeom>
          <a:solidFill>
            <a:srgbClr val="0077EB"/>
          </a:solidFill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defTabSz="584200">
              <a:lnSpc>
                <a:spcPct val="100000"/>
              </a:lnSpc>
              <a:spcBef>
                <a:spcPts val="0"/>
              </a:spcBef>
              <a:defRPr sz="1500" cap="all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endParaRPr sz="1055" dirty="0">
              <a:highlight>
                <a:srgbClr val="FFFF00"/>
              </a:highlight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Shape 6499">
            <a:extLst>
              <a:ext uri="{FF2B5EF4-FFF2-40B4-BE49-F238E27FC236}">
                <a16:creationId xmlns:a16="http://schemas.microsoft.com/office/drawing/2014/main" id="{634B5A74-0FC7-D147-86F4-8F3568CABB3D}"/>
              </a:ext>
            </a:extLst>
          </p:cNvPr>
          <p:cNvSpPr/>
          <p:nvPr/>
        </p:nvSpPr>
        <p:spPr>
          <a:xfrm>
            <a:off x="4017428" y="5010785"/>
            <a:ext cx="1861963" cy="589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4266" extrusionOk="0">
                <a:moveTo>
                  <a:pt x="21600" y="14266"/>
                </a:moveTo>
                <a:cubicBezTo>
                  <a:pt x="17434" y="3133"/>
                  <a:pt x="10194" y="-7334"/>
                  <a:pt x="0" y="6897"/>
                </a:cubicBezTo>
              </a:path>
            </a:pathLst>
          </a:custGeom>
          <a:noFill/>
          <a:ln w="381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4" name="Shape 6500">
            <a:extLst>
              <a:ext uri="{FF2B5EF4-FFF2-40B4-BE49-F238E27FC236}">
                <a16:creationId xmlns:a16="http://schemas.microsoft.com/office/drawing/2014/main" id="{328965E9-084A-C644-BD80-1B26BD36ABC5}"/>
              </a:ext>
            </a:extLst>
          </p:cNvPr>
          <p:cNvSpPr/>
          <p:nvPr/>
        </p:nvSpPr>
        <p:spPr>
          <a:xfrm>
            <a:off x="3138906" y="2518554"/>
            <a:ext cx="2741235" cy="30765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9" h="21600" extrusionOk="0">
                <a:moveTo>
                  <a:pt x="21494" y="21600"/>
                </a:moveTo>
                <a:cubicBezTo>
                  <a:pt x="21600" y="18999"/>
                  <a:pt x="21146" y="16404"/>
                  <a:pt x="20157" y="13956"/>
                </a:cubicBezTo>
                <a:cubicBezTo>
                  <a:pt x="17024" y="6205"/>
                  <a:pt x="9172" y="768"/>
                  <a:pt x="0" y="0"/>
                </a:cubicBezTo>
              </a:path>
            </a:pathLst>
          </a:custGeom>
          <a:noFill/>
          <a:ln w="381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5" name="Shape 6501">
            <a:extLst>
              <a:ext uri="{FF2B5EF4-FFF2-40B4-BE49-F238E27FC236}">
                <a16:creationId xmlns:a16="http://schemas.microsoft.com/office/drawing/2014/main" id="{B3FAD597-A56D-D843-9730-1C7001A5B9BC}"/>
              </a:ext>
            </a:extLst>
          </p:cNvPr>
          <p:cNvSpPr/>
          <p:nvPr/>
        </p:nvSpPr>
        <p:spPr>
          <a:xfrm>
            <a:off x="5885248" y="2533901"/>
            <a:ext cx="1703780" cy="3067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330" y="17766"/>
                  <a:pt x="2085" y="14011"/>
                  <a:pt x="5153" y="10571"/>
                </a:cubicBezTo>
                <a:cubicBezTo>
                  <a:pt x="8935" y="6331"/>
                  <a:pt x="14594" y="2693"/>
                  <a:pt x="21600" y="0"/>
                </a:cubicBezTo>
              </a:path>
            </a:pathLst>
          </a:custGeom>
          <a:noFill/>
          <a:ln w="381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6" name="Shape 6502">
            <a:extLst>
              <a:ext uri="{FF2B5EF4-FFF2-40B4-BE49-F238E27FC236}">
                <a16:creationId xmlns:a16="http://schemas.microsoft.com/office/drawing/2014/main" id="{650A99AE-B249-374E-8D33-7B08180EE787}"/>
              </a:ext>
            </a:extLst>
          </p:cNvPr>
          <p:cNvSpPr/>
          <p:nvPr/>
        </p:nvSpPr>
        <p:spPr>
          <a:xfrm>
            <a:off x="5880016" y="2703937"/>
            <a:ext cx="4136315" cy="28964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361" extrusionOk="0">
                <a:moveTo>
                  <a:pt x="21600" y="1439"/>
                </a:moveTo>
                <a:cubicBezTo>
                  <a:pt x="17018" y="-1239"/>
                  <a:pt x="12154" y="-155"/>
                  <a:pt x="7905" y="4491"/>
                </a:cubicBezTo>
                <a:cubicBezTo>
                  <a:pt x="4654" y="8046"/>
                  <a:pt x="1916" y="13543"/>
                  <a:pt x="0" y="20361"/>
                </a:cubicBezTo>
              </a:path>
            </a:pathLst>
          </a:custGeom>
          <a:noFill/>
          <a:ln w="38100" cap="flat">
            <a:solidFill>
              <a:schemeClr val="bg1">
                <a:lumMod val="50000"/>
              </a:schemeClr>
            </a:solidFill>
            <a:prstDash val="solid"/>
            <a:miter lim="400000"/>
          </a:ln>
          <a:effectLst/>
        </p:spPr>
        <p:txBody>
          <a:bodyPr wrap="square" lIns="35719" tIns="35719" rIns="35719" bIns="35719" numCol="1" anchor="ctr">
            <a:noAutofit/>
          </a:bodyPr>
          <a:lstStyle/>
          <a:p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9" name="Shape 6504">
            <a:extLst>
              <a:ext uri="{FF2B5EF4-FFF2-40B4-BE49-F238E27FC236}">
                <a16:creationId xmlns:a16="http://schemas.microsoft.com/office/drawing/2014/main" id="{37A925F1-83F7-CD48-95CB-337F35A21A83}"/>
              </a:ext>
            </a:extLst>
          </p:cNvPr>
          <p:cNvSpPr/>
          <p:nvPr/>
        </p:nvSpPr>
        <p:spPr>
          <a:xfrm>
            <a:off x="7422802" y="2085315"/>
            <a:ext cx="322348" cy="4724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616"/>
                </a:moveTo>
                <a:cubicBezTo>
                  <a:pt x="8171" y="10616"/>
                  <a:pt x="6041" y="9162"/>
                  <a:pt x="6041" y="7369"/>
                </a:cubicBezTo>
                <a:cubicBezTo>
                  <a:pt x="6041" y="5576"/>
                  <a:pt x="8171" y="4122"/>
                  <a:pt x="10800" y="4122"/>
                </a:cubicBezTo>
                <a:cubicBezTo>
                  <a:pt x="13429" y="4122"/>
                  <a:pt x="15559" y="5576"/>
                  <a:pt x="15559" y="7369"/>
                </a:cubicBezTo>
                <a:cubicBezTo>
                  <a:pt x="15559" y="9162"/>
                  <a:pt x="13429" y="10616"/>
                  <a:pt x="10800" y="10616"/>
                </a:cubicBezTo>
                <a:close/>
                <a:moveTo>
                  <a:pt x="10800" y="0"/>
                </a:moveTo>
                <a:cubicBezTo>
                  <a:pt x="4836" y="0"/>
                  <a:pt x="0" y="3299"/>
                  <a:pt x="0" y="7369"/>
                </a:cubicBezTo>
                <a:cubicBezTo>
                  <a:pt x="0" y="11439"/>
                  <a:pt x="2090" y="15742"/>
                  <a:pt x="10800" y="21600"/>
                </a:cubicBezTo>
                <a:cubicBezTo>
                  <a:pt x="19510" y="15742"/>
                  <a:pt x="21600" y="11439"/>
                  <a:pt x="21600" y="7369"/>
                </a:cubicBezTo>
                <a:cubicBezTo>
                  <a:pt x="21600" y="3299"/>
                  <a:pt x="16764" y="0"/>
                  <a:pt x="10800" y="0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0" name="Shape 6505">
            <a:extLst>
              <a:ext uri="{FF2B5EF4-FFF2-40B4-BE49-F238E27FC236}">
                <a16:creationId xmlns:a16="http://schemas.microsoft.com/office/drawing/2014/main" id="{639198CC-63DE-AD4C-A937-B7325D8862D5}"/>
              </a:ext>
            </a:extLst>
          </p:cNvPr>
          <p:cNvSpPr/>
          <p:nvPr/>
        </p:nvSpPr>
        <p:spPr>
          <a:xfrm>
            <a:off x="9862011" y="2425765"/>
            <a:ext cx="322348" cy="472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616"/>
                </a:moveTo>
                <a:cubicBezTo>
                  <a:pt x="8171" y="10616"/>
                  <a:pt x="6041" y="9162"/>
                  <a:pt x="6041" y="7369"/>
                </a:cubicBezTo>
                <a:cubicBezTo>
                  <a:pt x="6041" y="5576"/>
                  <a:pt x="8171" y="4122"/>
                  <a:pt x="10800" y="4122"/>
                </a:cubicBezTo>
                <a:cubicBezTo>
                  <a:pt x="13429" y="4122"/>
                  <a:pt x="15559" y="5576"/>
                  <a:pt x="15559" y="7369"/>
                </a:cubicBezTo>
                <a:cubicBezTo>
                  <a:pt x="15559" y="9162"/>
                  <a:pt x="13429" y="10616"/>
                  <a:pt x="10800" y="10616"/>
                </a:cubicBezTo>
                <a:close/>
                <a:moveTo>
                  <a:pt x="10800" y="0"/>
                </a:moveTo>
                <a:cubicBezTo>
                  <a:pt x="4836" y="0"/>
                  <a:pt x="0" y="3299"/>
                  <a:pt x="0" y="7369"/>
                </a:cubicBezTo>
                <a:cubicBezTo>
                  <a:pt x="0" y="11439"/>
                  <a:pt x="2090" y="15742"/>
                  <a:pt x="10800" y="21600"/>
                </a:cubicBezTo>
                <a:cubicBezTo>
                  <a:pt x="19510" y="15742"/>
                  <a:pt x="21600" y="11439"/>
                  <a:pt x="21600" y="7369"/>
                </a:cubicBezTo>
                <a:cubicBezTo>
                  <a:pt x="21600" y="3299"/>
                  <a:pt x="16764" y="0"/>
                  <a:pt x="10800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1" name="Shape 6506">
            <a:extLst>
              <a:ext uri="{FF2B5EF4-FFF2-40B4-BE49-F238E27FC236}">
                <a16:creationId xmlns:a16="http://schemas.microsoft.com/office/drawing/2014/main" id="{A90F5D9E-FC18-EC49-B491-CBB5B0CDB7F8}"/>
              </a:ext>
            </a:extLst>
          </p:cNvPr>
          <p:cNvSpPr/>
          <p:nvPr/>
        </p:nvSpPr>
        <p:spPr>
          <a:xfrm>
            <a:off x="2977172" y="2049652"/>
            <a:ext cx="322348" cy="472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616"/>
                </a:moveTo>
                <a:cubicBezTo>
                  <a:pt x="8171" y="10616"/>
                  <a:pt x="6041" y="9162"/>
                  <a:pt x="6041" y="7369"/>
                </a:cubicBezTo>
                <a:cubicBezTo>
                  <a:pt x="6041" y="5576"/>
                  <a:pt x="8171" y="4122"/>
                  <a:pt x="10800" y="4122"/>
                </a:cubicBezTo>
                <a:cubicBezTo>
                  <a:pt x="13429" y="4122"/>
                  <a:pt x="15559" y="5576"/>
                  <a:pt x="15559" y="7369"/>
                </a:cubicBezTo>
                <a:cubicBezTo>
                  <a:pt x="15559" y="9162"/>
                  <a:pt x="13429" y="10616"/>
                  <a:pt x="10800" y="10616"/>
                </a:cubicBezTo>
                <a:close/>
                <a:moveTo>
                  <a:pt x="10800" y="0"/>
                </a:moveTo>
                <a:cubicBezTo>
                  <a:pt x="4836" y="0"/>
                  <a:pt x="0" y="3299"/>
                  <a:pt x="0" y="7369"/>
                </a:cubicBezTo>
                <a:cubicBezTo>
                  <a:pt x="0" y="11439"/>
                  <a:pt x="2090" y="15742"/>
                  <a:pt x="10800" y="21600"/>
                </a:cubicBezTo>
                <a:cubicBezTo>
                  <a:pt x="19510" y="15742"/>
                  <a:pt x="21600" y="11439"/>
                  <a:pt x="21600" y="7369"/>
                </a:cubicBezTo>
                <a:cubicBezTo>
                  <a:pt x="21600" y="3299"/>
                  <a:pt x="16764" y="0"/>
                  <a:pt x="10800" y="0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12" name="Shape 6507">
            <a:extLst>
              <a:ext uri="{FF2B5EF4-FFF2-40B4-BE49-F238E27FC236}">
                <a16:creationId xmlns:a16="http://schemas.microsoft.com/office/drawing/2014/main" id="{46A9DF55-D1DC-D64B-B7C3-F8DA3F96A12F}"/>
              </a:ext>
            </a:extLst>
          </p:cNvPr>
          <p:cNvSpPr/>
          <p:nvPr/>
        </p:nvSpPr>
        <p:spPr>
          <a:xfrm>
            <a:off x="3870246" y="4837425"/>
            <a:ext cx="322348" cy="4724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616"/>
                </a:moveTo>
                <a:cubicBezTo>
                  <a:pt x="8171" y="10616"/>
                  <a:pt x="6041" y="9162"/>
                  <a:pt x="6041" y="7369"/>
                </a:cubicBezTo>
                <a:cubicBezTo>
                  <a:pt x="6041" y="5576"/>
                  <a:pt x="8171" y="4122"/>
                  <a:pt x="10800" y="4122"/>
                </a:cubicBezTo>
                <a:cubicBezTo>
                  <a:pt x="13429" y="4122"/>
                  <a:pt x="15559" y="5576"/>
                  <a:pt x="15559" y="7369"/>
                </a:cubicBezTo>
                <a:cubicBezTo>
                  <a:pt x="15559" y="9162"/>
                  <a:pt x="13429" y="10616"/>
                  <a:pt x="10800" y="10616"/>
                </a:cubicBezTo>
                <a:close/>
                <a:moveTo>
                  <a:pt x="10800" y="0"/>
                </a:moveTo>
                <a:cubicBezTo>
                  <a:pt x="4836" y="0"/>
                  <a:pt x="0" y="3299"/>
                  <a:pt x="0" y="7369"/>
                </a:cubicBezTo>
                <a:cubicBezTo>
                  <a:pt x="0" y="11439"/>
                  <a:pt x="2090" y="15742"/>
                  <a:pt x="10800" y="21600"/>
                </a:cubicBezTo>
                <a:cubicBezTo>
                  <a:pt x="19510" y="15742"/>
                  <a:pt x="21600" y="11439"/>
                  <a:pt x="21600" y="7369"/>
                </a:cubicBezTo>
                <a:cubicBezTo>
                  <a:pt x="21600" y="3299"/>
                  <a:pt x="16764" y="0"/>
                  <a:pt x="10800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>
                <a:solidFill>
                  <a:srgbClr val="4C4C4C"/>
                </a:solidFill>
              </a:defRPr>
            </a:pPr>
            <a:endParaRPr sz="2532" dirty="0">
              <a:latin typeface="Lato Light" panose="020F050202020403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D7D5BB9-0B2F-E647-BAB7-3B9EC25301F3}"/>
              </a:ext>
            </a:extLst>
          </p:cNvPr>
          <p:cNvSpPr txBox="1"/>
          <p:nvPr/>
        </p:nvSpPr>
        <p:spPr>
          <a:xfrm>
            <a:off x="4110321" y="220289"/>
            <a:ext cx="3538149" cy="661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00" b="1" spc="-14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Katas Fall 2023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4470E99-F40A-C642-A042-B8F3DDFAFE68}"/>
              </a:ext>
            </a:extLst>
          </p:cNvPr>
          <p:cNvSpPr txBox="1"/>
          <p:nvPr/>
        </p:nvSpPr>
        <p:spPr>
          <a:xfrm>
            <a:off x="5073121" y="5671079"/>
            <a:ext cx="1584088" cy="338554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Road Warrior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2033BA-1268-174E-A2A6-B6A7A92212D9}"/>
              </a:ext>
            </a:extLst>
          </p:cNvPr>
          <p:cNvSpPr txBox="1"/>
          <p:nvPr/>
        </p:nvSpPr>
        <p:spPr>
          <a:xfrm>
            <a:off x="2688544" y="2647188"/>
            <a:ext cx="8996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Toronto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1C44582-A246-6344-ACFD-DBF199CD3B4B}"/>
              </a:ext>
            </a:extLst>
          </p:cNvPr>
          <p:cNvSpPr txBox="1"/>
          <p:nvPr/>
        </p:nvSpPr>
        <p:spPr>
          <a:xfrm>
            <a:off x="3490057" y="5415686"/>
            <a:ext cx="1053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Sao Paolo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301C26C-B80F-2D41-85D3-32B1DDAD04E9}"/>
              </a:ext>
            </a:extLst>
          </p:cNvPr>
          <p:cNvSpPr txBox="1"/>
          <p:nvPr/>
        </p:nvSpPr>
        <p:spPr>
          <a:xfrm>
            <a:off x="7114937" y="2673435"/>
            <a:ext cx="9380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Moscow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3DC2C28-82B5-2241-9C72-1BFA2A2567F3}"/>
              </a:ext>
            </a:extLst>
          </p:cNvPr>
          <p:cNvSpPr txBox="1"/>
          <p:nvPr/>
        </p:nvSpPr>
        <p:spPr>
          <a:xfrm>
            <a:off x="9650686" y="2996624"/>
            <a:ext cx="7312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Tokyo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CB0050-C5D2-FD78-82BC-6ECFF1D66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560" y="1821969"/>
            <a:ext cx="1093519" cy="7827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72B0073-40AC-19CD-E19E-F18F951F4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794" y="2010485"/>
            <a:ext cx="904875" cy="6477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14F9CBC-2975-6187-3219-074F124D1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6150" y="2341779"/>
            <a:ext cx="904875" cy="6477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DB1F31C-6665-8765-CA4F-745219D10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2713" y="4743543"/>
            <a:ext cx="904875" cy="647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4388B6-2E16-756C-FE8A-C71DEB27D7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1B803B-C58E-9DD0-7540-51B55CA4BD1B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42153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">
            <a:extLst>
              <a:ext uri="{FF2B5EF4-FFF2-40B4-BE49-F238E27FC236}">
                <a16:creationId xmlns:a16="http://schemas.microsoft.com/office/drawing/2014/main" id="{BD64D4C7-4618-BD48-BCFC-721D3197B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" y="232048"/>
            <a:ext cx="6097282" cy="6393906"/>
          </a:xfrm>
          <a:custGeom>
            <a:avLst/>
            <a:gdLst>
              <a:gd name="T0" fmla="*/ 4657 w 9791"/>
              <a:gd name="T1" fmla="*/ 0 h 10267"/>
              <a:gd name="T2" fmla="*/ 0 w 9791"/>
              <a:gd name="T3" fmla="*/ 0 h 10267"/>
              <a:gd name="T4" fmla="*/ 0 w 9791"/>
              <a:gd name="T5" fmla="*/ 10266 h 10267"/>
              <a:gd name="T6" fmla="*/ 4657 w 9791"/>
              <a:gd name="T7" fmla="*/ 10266 h 10267"/>
              <a:gd name="T8" fmla="*/ 4657 w 9791"/>
              <a:gd name="T9" fmla="*/ 10266 h 10267"/>
              <a:gd name="T10" fmla="*/ 9790 w 9791"/>
              <a:gd name="T11" fmla="*/ 5133 h 10267"/>
              <a:gd name="T12" fmla="*/ 9790 w 9791"/>
              <a:gd name="T13" fmla="*/ 5133 h 10267"/>
              <a:gd name="T14" fmla="*/ 4657 w 9791"/>
              <a:gd name="T15" fmla="*/ 0 h 10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791" h="10267">
                <a:moveTo>
                  <a:pt x="4657" y="0"/>
                </a:moveTo>
                <a:lnTo>
                  <a:pt x="0" y="0"/>
                </a:lnTo>
                <a:lnTo>
                  <a:pt x="0" y="10266"/>
                </a:lnTo>
                <a:lnTo>
                  <a:pt x="4657" y="10266"/>
                </a:lnTo>
                <a:lnTo>
                  <a:pt x="4657" y="10266"/>
                </a:lnTo>
                <a:cubicBezTo>
                  <a:pt x="7492" y="10266"/>
                  <a:pt x="9790" y="7967"/>
                  <a:pt x="9790" y="5133"/>
                </a:cubicBezTo>
                <a:lnTo>
                  <a:pt x="9790" y="5133"/>
                </a:lnTo>
                <a:cubicBezTo>
                  <a:pt x="9790" y="2298"/>
                  <a:pt x="7492" y="0"/>
                  <a:pt x="4657" y="0"/>
                </a:cubicBezTo>
              </a:path>
            </a:pathLst>
          </a:custGeom>
          <a:solidFill>
            <a:srgbClr val="002060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24" name="Freeform 3">
            <a:extLst>
              <a:ext uri="{FF2B5EF4-FFF2-40B4-BE49-F238E27FC236}">
                <a16:creationId xmlns:a16="http://schemas.microsoft.com/office/drawing/2014/main" id="{F522A311-7933-474A-8E63-BC8D4D40D3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009" y="1001076"/>
            <a:ext cx="4751485" cy="4864093"/>
          </a:xfrm>
          <a:custGeom>
            <a:avLst/>
            <a:gdLst>
              <a:gd name="T0" fmla="*/ 7628 w 7629"/>
              <a:gd name="T1" fmla="*/ 3904 h 7810"/>
              <a:gd name="T2" fmla="*/ 7628 w 7629"/>
              <a:gd name="T3" fmla="*/ 3904 h 7810"/>
              <a:gd name="T4" fmla="*/ 3814 w 7629"/>
              <a:gd name="T5" fmla="*/ 7809 h 7810"/>
              <a:gd name="T6" fmla="*/ 3814 w 7629"/>
              <a:gd name="T7" fmla="*/ 7809 h 7810"/>
              <a:gd name="T8" fmla="*/ 0 w 7629"/>
              <a:gd name="T9" fmla="*/ 3904 h 7810"/>
              <a:gd name="T10" fmla="*/ 0 w 7629"/>
              <a:gd name="T11" fmla="*/ 3904 h 7810"/>
              <a:gd name="T12" fmla="*/ 3814 w 7629"/>
              <a:gd name="T13" fmla="*/ 0 h 7810"/>
              <a:gd name="T14" fmla="*/ 3814 w 7629"/>
              <a:gd name="T15" fmla="*/ 0 h 7810"/>
              <a:gd name="T16" fmla="*/ 7628 w 7629"/>
              <a:gd name="T17" fmla="*/ 3904 h 78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29" h="7810">
                <a:moveTo>
                  <a:pt x="7628" y="3904"/>
                </a:moveTo>
                <a:lnTo>
                  <a:pt x="7628" y="3904"/>
                </a:lnTo>
                <a:cubicBezTo>
                  <a:pt x="7628" y="6061"/>
                  <a:pt x="5921" y="7809"/>
                  <a:pt x="3814" y="7809"/>
                </a:cubicBezTo>
                <a:lnTo>
                  <a:pt x="3814" y="7809"/>
                </a:lnTo>
                <a:cubicBezTo>
                  <a:pt x="1707" y="7809"/>
                  <a:pt x="0" y="6061"/>
                  <a:pt x="0" y="3904"/>
                </a:cubicBezTo>
                <a:lnTo>
                  <a:pt x="0" y="3904"/>
                </a:lnTo>
                <a:cubicBezTo>
                  <a:pt x="0" y="1749"/>
                  <a:pt x="1707" y="0"/>
                  <a:pt x="3814" y="0"/>
                </a:cubicBezTo>
                <a:lnTo>
                  <a:pt x="3814" y="0"/>
                </a:lnTo>
                <a:cubicBezTo>
                  <a:pt x="5921" y="0"/>
                  <a:pt x="7628" y="1749"/>
                  <a:pt x="7628" y="3904"/>
                </a:cubicBezTo>
              </a:path>
            </a:pathLst>
          </a:custGeom>
          <a:solidFill>
            <a:srgbClr val="F2F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26" name="Freeform 61">
            <a:extLst>
              <a:ext uri="{FF2B5EF4-FFF2-40B4-BE49-F238E27FC236}">
                <a16:creationId xmlns:a16="http://schemas.microsoft.com/office/drawing/2014/main" id="{D92B4899-9EB4-B94E-8BEE-7EE6056158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9574" y="841776"/>
            <a:ext cx="4603174" cy="24720"/>
          </a:xfrm>
          <a:custGeom>
            <a:avLst/>
            <a:gdLst>
              <a:gd name="T0" fmla="*/ 7390 w 7391"/>
              <a:gd name="T1" fmla="*/ 40 h 41"/>
              <a:gd name="T2" fmla="*/ 0 w 7391"/>
              <a:gd name="T3" fmla="*/ 40 h 41"/>
              <a:gd name="T4" fmla="*/ 0 w 7391"/>
              <a:gd name="T5" fmla="*/ 0 h 41"/>
              <a:gd name="T6" fmla="*/ 7390 w 7391"/>
              <a:gd name="T7" fmla="*/ 0 h 41"/>
              <a:gd name="T8" fmla="*/ 7390 w 7391"/>
              <a:gd name="T9" fmla="*/ 4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91" h="41">
                <a:moveTo>
                  <a:pt x="7390" y="40"/>
                </a:moveTo>
                <a:lnTo>
                  <a:pt x="0" y="40"/>
                </a:lnTo>
                <a:lnTo>
                  <a:pt x="0" y="0"/>
                </a:lnTo>
                <a:lnTo>
                  <a:pt x="7390" y="0"/>
                </a:lnTo>
                <a:lnTo>
                  <a:pt x="7390" y="40"/>
                </a:lnTo>
              </a:path>
            </a:pathLst>
          </a:custGeom>
          <a:solidFill>
            <a:srgbClr val="747A9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30" name="Freeform 113">
            <a:extLst>
              <a:ext uri="{FF2B5EF4-FFF2-40B4-BE49-F238E27FC236}">
                <a16:creationId xmlns:a16="http://schemas.microsoft.com/office/drawing/2014/main" id="{C7851C2C-58D6-E84D-A88E-462B9F969F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3592" y="1110936"/>
            <a:ext cx="604236" cy="538318"/>
          </a:xfrm>
          <a:custGeom>
            <a:avLst/>
            <a:gdLst>
              <a:gd name="T0" fmla="*/ 510 w 968"/>
              <a:gd name="T1" fmla="*/ 481 h 866"/>
              <a:gd name="T2" fmla="*/ 464 w 968"/>
              <a:gd name="T3" fmla="*/ 576 h 866"/>
              <a:gd name="T4" fmla="*/ 406 w 968"/>
              <a:gd name="T5" fmla="*/ 815 h 866"/>
              <a:gd name="T6" fmla="*/ 339 w 968"/>
              <a:gd name="T7" fmla="*/ 850 h 866"/>
              <a:gd name="T8" fmla="*/ 285 w 968"/>
              <a:gd name="T9" fmla="*/ 776 h 866"/>
              <a:gd name="T10" fmla="*/ 283 w 968"/>
              <a:gd name="T11" fmla="*/ 401 h 866"/>
              <a:gd name="T12" fmla="*/ 234 w 968"/>
              <a:gd name="T13" fmla="*/ 324 h 866"/>
              <a:gd name="T14" fmla="*/ 83 w 968"/>
              <a:gd name="T15" fmla="*/ 239 h 866"/>
              <a:gd name="T16" fmla="*/ 14 w 968"/>
              <a:gd name="T17" fmla="*/ 172 h 866"/>
              <a:gd name="T18" fmla="*/ 10 w 968"/>
              <a:gd name="T19" fmla="*/ 122 h 866"/>
              <a:gd name="T20" fmla="*/ 56 w 968"/>
              <a:gd name="T21" fmla="*/ 100 h 866"/>
              <a:gd name="T22" fmla="*/ 162 w 968"/>
              <a:gd name="T23" fmla="*/ 127 h 866"/>
              <a:gd name="T24" fmla="*/ 325 w 968"/>
              <a:gd name="T25" fmla="*/ 214 h 866"/>
              <a:gd name="T26" fmla="*/ 384 w 968"/>
              <a:gd name="T27" fmla="*/ 214 h 866"/>
              <a:gd name="T28" fmla="*/ 723 w 968"/>
              <a:gd name="T29" fmla="*/ 31 h 866"/>
              <a:gd name="T30" fmla="*/ 772 w 968"/>
              <a:gd name="T31" fmla="*/ 10 h 866"/>
              <a:gd name="T32" fmla="*/ 865 w 968"/>
              <a:gd name="T33" fmla="*/ 48 h 866"/>
              <a:gd name="T34" fmla="*/ 853 w 968"/>
              <a:gd name="T35" fmla="*/ 91 h 866"/>
              <a:gd name="T36" fmla="*/ 724 w 968"/>
              <a:gd name="T37" fmla="*/ 204 h 866"/>
              <a:gd name="T38" fmla="*/ 596 w 968"/>
              <a:gd name="T39" fmla="*/ 331 h 866"/>
              <a:gd name="T40" fmla="*/ 584 w 968"/>
              <a:gd name="T41" fmla="*/ 349 h 866"/>
              <a:gd name="T42" fmla="*/ 789 w 968"/>
              <a:gd name="T43" fmla="*/ 474 h 866"/>
              <a:gd name="T44" fmla="*/ 811 w 968"/>
              <a:gd name="T45" fmla="*/ 472 h 866"/>
              <a:gd name="T46" fmla="*/ 863 w 968"/>
              <a:gd name="T47" fmla="*/ 437 h 866"/>
              <a:gd name="T48" fmla="*/ 915 w 968"/>
              <a:gd name="T49" fmla="*/ 424 h 866"/>
              <a:gd name="T50" fmla="*/ 947 w 968"/>
              <a:gd name="T51" fmla="*/ 489 h 866"/>
              <a:gd name="T52" fmla="*/ 827 w 968"/>
              <a:gd name="T53" fmla="*/ 687 h 866"/>
              <a:gd name="T54" fmla="*/ 805 w 968"/>
              <a:gd name="T55" fmla="*/ 722 h 866"/>
              <a:gd name="T56" fmla="*/ 775 w 968"/>
              <a:gd name="T57" fmla="*/ 732 h 866"/>
              <a:gd name="T58" fmla="*/ 726 w 968"/>
              <a:gd name="T59" fmla="*/ 656 h 866"/>
              <a:gd name="T60" fmla="*/ 729 w 968"/>
              <a:gd name="T61" fmla="*/ 628 h 866"/>
              <a:gd name="T62" fmla="*/ 696 w 968"/>
              <a:gd name="T63" fmla="*/ 570 h 8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8" h="866">
                <a:moveTo>
                  <a:pt x="510" y="481"/>
                </a:moveTo>
                <a:lnTo>
                  <a:pt x="510" y="481"/>
                </a:lnTo>
                <a:cubicBezTo>
                  <a:pt x="484" y="508"/>
                  <a:pt x="473" y="541"/>
                  <a:pt x="464" y="576"/>
                </a:cubicBezTo>
                <a:lnTo>
                  <a:pt x="464" y="576"/>
                </a:lnTo>
                <a:cubicBezTo>
                  <a:pt x="444" y="655"/>
                  <a:pt x="426" y="735"/>
                  <a:pt x="406" y="815"/>
                </a:cubicBezTo>
                <a:lnTo>
                  <a:pt x="406" y="815"/>
                </a:lnTo>
                <a:cubicBezTo>
                  <a:pt x="395" y="860"/>
                  <a:pt x="384" y="865"/>
                  <a:pt x="339" y="850"/>
                </a:cubicBezTo>
                <a:lnTo>
                  <a:pt x="339" y="850"/>
                </a:lnTo>
                <a:cubicBezTo>
                  <a:pt x="302" y="838"/>
                  <a:pt x="285" y="817"/>
                  <a:pt x="285" y="776"/>
                </a:cubicBezTo>
                <a:lnTo>
                  <a:pt x="285" y="776"/>
                </a:lnTo>
                <a:cubicBezTo>
                  <a:pt x="285" y="651"/>
                  <a:pt x="282" y="526"/>
                  <a:pt x="283" y="401"/>
                </a:cubicBezTo>
                <a:lnTo>
                  <a:pt x="283" y="401"/>
                </a:lnTo>
                <a:cubicBezTo>
                  <a:pt x="283" y="363"/>
                  <a:pt x="269" y="340"/>
                  <a:pt x="234" y="324"/>
                </a:cubicBezTo>
                <a:lnTo>
                  <a:pt x="234" y="324"/>
                </a:lnTo>
                <a:cubicBezTo>
                  <a:pt x="183" y="298"/>
                  <a:pt x="131" y="271"/>
                  <a:pt x="83" y="239"/>
                </a:cubicBezTo>
                <a:lnTo>
                  <a:pt x="83" y="239"/>
                </a:lnTo>
                <a:cubicBezTo>
                  <a:pt x="56" y="222"/>
                  <a:pt x="35" y="196"/>
                  <a:pt x="14" y="172"/>
                </a:cubicBezTo>
                <a:lnTo>
                  <a:pt x="14" y="172"/>
                </a:lnTo>
                <a:cubicBezTo>
                  <a:pt x="3" y="158"/>
                  <a:pt x="0" y="140"/>
                  <a:pt x="10" y="122"/>
                </a:cubicBezTo>
                <a:lnTo>
                  <a:pt x="10" y="122"/>
                </a:lnTo>
                <a:cubicBezTo>
                  <a:pt x="20" y="104"/>
                  <a:pt x="38" y="97"/>
                  <a:pt x="56" y="100"/>
                </a:cubicBezTo>
                <a:lnTo>
                  <a:pt x="56" y="100"/>
                </a:lnTo>
                <a:cubicBezTo>
                  <a:pt x="92" y="106"/>
                  <a:pt x="130" y="112"/>
                  <a:pt x="162" y="127"/>
                </a:cubicBezTo>
                <a:lnTo>
                  <a:pt x="162" y="127"/>
                </a:lnTo>
                <a:cubicBezTo>
                  <a:pt x="218" y="152"/>
                  <a:pt x="272" y="184"/>
                  <a:pt x="325" y="214"/>
                </a:cubicBezTo>
                <a:lnTo>
                  <a:pt x="325" y="214"/>
                </a:lnTo>
                <a:cubicBezTo>
                  <a:pt x="346" y="226"/>
                  <a:pt x="364" y="226"/>
                  <a:pt x="384" y="214"/>
                </a:cubicBezTo>
                <a:lnTo>
                  <a:pt x="384" y="214"/>
                </a:lnTo>
                <a:cubicBezTo>
                  <a:pt x="497" y="152"/>
                  <a:pt x="610" y="91"/>
                  <a:pt x="723" y="31"/>
                </a:cubicBezTo>
                <a:lnTo>
                  <a:pt x="723" y="31"/>
                </a:lnTo>
                <a:cubicBezTo>
                  <a:pt x="739" y="22"/>
                  <a:pt x="755" y="14"/>
                  <a:pt x="772" y="10"/>
                </a:cubicBezTo>
                <a:lnTo>
                  <a:pt x="772" y="10"/>
                </a:lnTo>
                <a:cubicBezTo>
                  <a:pt x="806" y="0"/>
                  <a:pt x="846" y="18"/>
                  <a:pt x="865" y="48"/>
                </a:cubicBezTo>
                <a:lnTo>
                  <a:pt x="865" y="48"/>
                </a:lnTo>
                <a:cubicBezTo>
                  <a:pt x="876" y="67"/>
                  <a:pt x="866" y="80"/>
                  <a:pt x="853" y="91"/>
                </a:cubicBezTo>
                <a:lnTo>
                  <a:pt x="853" y="91"/>
                </a:lnTo>
                <a:cubicBezTo>
                  <a:pt x="811" y="129"/>
                  <a:pt x="766" y="165"/>
                  <a:pt x="724" y="204"/>
                </a:cubicBezTo>
                <a:lnTo>
                  <a:pt x="724" y="204"/>
                </a:lnTo>
                <a:cubicBezTo>
                  <a:pt x="680" y="246"/>
                  <a:pt x="639" y="289"/>
                  <a:pt x="596" y="331"/>
                </a:cubicBezTo>
                <a:lnTo>
                  <a:pt x="596" y="331"/>
                </a:lnTo>
                <a:cubicBezTo>
                  <a:pt x="592" y="336"/>
                  <a:pt x="589" y="342"/>
                  <a:pt x="584" y="349"/>
                </a:cubicBezTo>
                <a:lnTo>
                  <a:pt x="584" y="349"/>
                </a:lnTo>
                <a:cubicBezTo>
                  <a:pt x="653" y="391"/>
                  <a:pt x="721" y="433"/>
                  <a:pt x="789" y="474"/>
                </a:cubicBezTo>
                <a:lnTo>
                  <a:pt x="789" y="474"/>
                </a:lnTo>
                <a:cubicBezTo>
                  <a:pt x="795" y="477"/>
                  <a:pt x="805" y="475"/>
                  <a:pt x="811" y="472"/>
                </a:cubicBezTo>
                <a:lnTo>
                  <a:pt x="811" y="472"/>
                </a:lnTo>
                <a:cubicBezTo>
                  <a:pt x="828" y="461"/>
                  <a:pt x="844" y="446"/>
                  <a:pt x="863" y="437"/>
                </a:cubicBezTo>
                <a:lnTo>
                  <a:pt x="863" y="437"/>
                </a:lnTo>
                <a:cubicBezTo>
                  <a:pt x="879" y="429"/>
                  <a:pt x="898" y="423"/>
                  <a:pt x="915" y="424"/>
                </a:cubicBezTo>
                <a:lnTo>
                  <a:pt x="915" y="424"/>
                </a:lnTo>
                <a:cubicBezTo>
                  <a:pt x="953" y="428"/>
                  <a:pt x="967" y="456"/>
                  <a:pt x="947" y="489"/>
                </a:cubicBezTo>
                <a:lnTo>
                  <a:pt x="947" y="489"/>
                </a:lnTo>
                <a:cubicBezTo>
                  <a:pt x="908" y="555"/>
                  <a:pt x="867" y="621"/>
                  <a:pt x="827" y="687"/>
                </a:cubicBezTo>
                <a:lnTo>
                  <a:pt x="827" y="687"/>
                </a:lnTo>
                <a:cubicBezTo>
                  <a:pt x="820" y="699"/>
                  <a:pt x="813" y="711"/>
                  <a:pt x="805" y="722"/>
                </a:cubicBezTo>
                <a:lnTo>
                  <a:pt x="805" y="722"/>
                </a:lnTo>
                <a:cubicBezTo>
                  <a:pt x="798" y="735"/>
                  <a:pt x="787" y="737"/>
                  <a:pt x="775" y="732"/>
                </a:cubicBezTo>
                <a:lnTo>
                  <a:pt x="775" y="732"/>
                </a:lnTo>
                <a:cubicBezTo>
                  <a:pt x="730" y="717"/>
                  <a:pt x="721" y="703"/>
                  <a:pt x="726" y="656"/>
                </a:cubicBezTo>
                <a:lnTo>
                  <a:pt x="726" y="656"/>
                </a:lnTo>
                <a:cubicBezTo>
                  <a:pt x="727" y="646"/>
                  <a:pt x="727" y="637"/>
                  <a:pt x="729" y="628"/>
                </a:cubicBezTo>
                <a:lnTo>
                  <a:pt x="729" y="628"/>
                </a:lnTo>
                <a:cubicBezTo>
                  <a:pt x="732" y="588"/>
                  <a:pt x="732" y="588"/>
                  <a:pt x="696" y="570"/>
                </a:cubicBezTo>
                <a:lnTo>
                  <a:pt x="696" y="570"/>
                </a:lnTo>
                <a:cubicBezTo>
                  <a:pt x="634" y="541"/>
                  <a:pt x="573" y="511"/>
                  <a:pt x="510" y="481"/>
                </a:cubicBezTo>
              </a:path>
            </a:pathLst>
          </a:custGeom>
          <a:solidFill>
            <a:srgbClr val="004ED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31" name="Freeform 114">
            <a:extLst>
              <a:ext uri="{FF2B5EF4-FFF2-40B4-BE49-F238E27FC236}">
                <a16:creationId xmlns:a16="http://schemas.microsoft.com/office/drawing/2014/main" id="{8D7A5AAE-A987-FC4C-9886-D76034468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4174" y="1050513"/>
            <a:ext cx="804731" cy="620714"/>
          </a:xfrm>
          <a:custGeom>
            <a:avLst/>
            <a:gdLst>
              <a:gd name="T0" fmla="*/ 923 w 1292"/>
              <a:gd name="T1" fmla="*/ 855 h 996"/>
              <a:gd name="T2" fmla="*/ 1060 w 1292"/>
              <a:gd name="T3" fmla="*/ 995 h 996"/>
              <a:gd name="T4" fmla="*/ 674 w 1292"/>
              <a:gd name="T5" fmla="*/ 856 h 996"/>
              <a:gd name="T6" fmla="*/ 276 w 1292"/>
              <a:gd name="T7" fmla="*/ 971 h 996"/>
              <a:gd name="T8" fmla="*/ 270 w 1292"/>
              <a:gd name="T9" fmla="*/ 967 h 996"/>
              <a:gd name="T10" fmla="*/ 283 w 1292"/>
              <a:gd name="T11" fmla="*/ 942 h 996"/>
              <a:gd name="T12" fmla="*/ 462 w 1292"/>
              <a:gd name="T13" fmla="*/ 818 h 996"/>
              <a:gd name="T14" fmla="*/ 494 w 1292"/>
              <a:gd name="T15" fmla="*/ 806 h 996"/>
              <a:gd name="T16" fmla="*/ 323 w 1292"/>
              <a:gd name="T17" fmla="*/ 237 h 996"/>
              <a:gd name="T18" fmla="*/ 308 w 1292"/>
              <a:gd name="T19" fmla="*/ 540 h 996"/>
              <a:gd name="T20" fmla="*/ 277 w 1292"/>
              <a:gd name="T21" fmla="*/ 239 h 996"/>
              <a:gd name="T22" fmla="*/ 58 w 1292"/>
              <a:gd name="T23" fmla="*/ 559 h 996"/>
              <a:gd name="T24" fmla="*/ 81 w 1292"/>
              <a:gd name="T25" fmla="*/ 339 h 996"/>
              <a:gd name="T26" fmla="*/ 252 w 1292"/>
              <a:gd name="T27" fmla="*/ 198 h 996"/>
              <a:gd name="T28" fmla="*/ 249 w 1292"/>
              <a:gd name="T29" fmla="*/ 192 h 996"/>
              <a:gd name="T30" fmla="*/ 122 w 1292"/>
              <a:gd name="T31" fmla="*/ 228 h 996"/>
              <a:gd name="T32" fmla="*/ 0 w 1292"/>
              <a:gd name="T33" fmla="*/ 282 h 996"/>
              <a:gd name="T34" fmla="*/ 134 w 1292"/>
              <a:gd name="T35" fmla="*/ 155 h 996"/>
              <a:gd name="T36" fmla="*/ 315 w 1292"/>
              <a:gd name="T37" fmla="*/ 164 h 996"/>
              <a:gd name="T38" fmla="*/ 556 w 1292"/>
              <a:gd name="T39" fmla="*/ 34 h 996"/>
              <a:gd name="T40" fmla="*/ 466 w 1292"/>
              <a:gd name="T41" fmla="*/ 76 h 996"/>
              <a:gd name="T42" fmla="*/ 384 w 1292"/>
              <a:gd name="T43" fmla="*/ 133 h 996"/>
              <a:gd name="T44" fmla="*/ 594 w 1292"/>
              <a:gd name="T45" fmla="*/ 141 h 996"/>
              <a:gd name="T46" fmla="*/ 743 w 1292"/>
              <a:gd name="T47" fmla="*/ 291 h 996"/>
              <a:gd name="T48" fmla="*/ 420 w 1292"/>
              <a:gd name="T49" fmla="*/ 193 h 996"/>
              <a:gd name="T50" fmla="*/ 504 w 1292"/>
              <a:gd name="T51" fmla="*/ 277 h 996"/>
              <a:gd name="T52" fmla="*/ 502 w 1292"/>
              <a:gd name="T53" fmla="*/ 403 h 996"/>
              <a:gd name="T54" fmla="*/ 365 w 1292"/>
              <a:gd name="T55" fmla="*/ 224 h 996"/>
              <a:gd name="T56" fmla="*/ 409 w 1292"/>
              <a:gd name="T57" fmla="*/ 340 h 996"/>
              <a:gd name="T58" fmla="*/ 586 w 1292"/>
              <a:gd name="T59" fmla="*/ 720 h 996"/>
              <a:gd name="T60" fmla="*/ 588 w 1292"/>
              <a:gd name="T61" fmla="*/ 724 h 996"/>
              <a:gd name="T62" fmla="*/ 685 w 1292"/>
              <a:gd name="T63" fmla="*/ 787 h 996"/>
              <a:gd name="T64" fmla="*/ 809 w 1292"/>
              <a:gd name="T65" fmla="*/ 806 h 996"/>
              <a:gd name="T66" fmla="*/ 841 w 1292"/>
              <a:gd name="T67" fmla="*/ 794 h 996"/>
              <a:gd name="T68" fmla="*/ 926 w 1292"/>
              <a:gd name="T69" fmla="*/ 600 h 996"/>
              <a:gd name="T70" fmla="*/ 996 w 1292"/>
              <a:gd name="T71" fmla="*/ 367 h 996"/>
              <a:gd name="T72" fmla="*/ 998 w 1292"/>
              <a:gd name="T73" fmla="*/ 348 h 996"/>
              <a:gd name="T74" fmla="*/ 906 w 1292"/>
              <a:gd name="T75" fmla="*/ 497 h 996"/>
              <a:gd name="T76" fmla="*/ 953 w 1292"/>
              <a:gd name="T77" fmla="*/ 331 h 996"/>
              <a:gd name="T78" fmla="*/ 717 w 1292"/>
              <a:gd name="T79" fmla="*/ 428 h 996"/>
              <a:gd name="T80" fmla="*/ 973 w 1292"/>
              <a:gd name="T81" fmla="*/ 282 h 996"/>
              <a:gd name="T82" fmla="*/ 976 w 1292"/>
              <a:gd name="T83" fmla="*/ 275 h 996"/>
              <a:gd name="T84" fmla="*/ 843 w 1292"/>
              <a:gd name="T85" fmla="*/ 217 h 996"/>
              <a:gd name="T86" fmla="*/ 1033 w 1292"/>
              <a:gd name="T87" fmla="*/ 302 h 996"/>
              <a:gd name="T88" fmla="*/ 1209 w 1292"/>
              <a:gd name="T89" fmla="*/ 293 h 996"/>
              <a:gd name="T90" fmla="*/ 1291 w 1292"/>
              <a:gd name="T91" fmla="*/ 372 h 996"/>
              <a:gd name="T92" fmla="*/ 1090 w 1292"/>
              <a:gd name="T93" fmla="*/ 323 h 996"/>
              <a:gd name="T94" fmla="*/ 1268 w 1292"/>
              <a:gd name="T95" fmla="*/ 590 h 996"/>
              <a:gd name="T96" fmla="*/ 1184 w 1292"/>
              <a:gd name="T97" fmla="*/ 469 h 996"/>
              <a:gd name="T98" fmla="*/ 1086 w 1292"/>
              <a:gd name="T99" fmla="*/ 365 h 996"/>
              <a:gd name="T100" fmla="*/ 1115 w 1292"/>
              <a:gd name="T101" fmla="*/ 481 h 996"/>
              <a:gd name="T102" fmla="*/ 1070 w 1292"/>
              <a:gd name="T103" fmla="*/ 596 h 996"/>
              <a:gd name="T104" fmla="*/ 1034 w 1292"/>
              <a:gd name="T105" fmla="*/ 360 h 9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92" h="996">
                <a:moveTo>
                  <a:pt x="923" y="855"/>
                </a:moveTo>
                <a:lnTo>
                  <a:pt x="923" y="855"/>
                </a:lnTo>
                <a:cubicBezTo>
                  <a:pt x="980" y="892"/>
                  <a:pt x="1029" y="935"/>
                  <a:pt x="1060" y="995"/>
                </a:cubicBezTo>
                <a:lnTo>
                  <a:pt x="1060" y="995"/>
                </a:lnTo>
                <a:cubicBezTo>
                  <a:pt x="951" y="896"/>
                  <a:pt x="817" y="859"/>
                  <a:pt x="674" y="856"/>
                </a:cubicBezTo>
                <a:lnTo>
                  <a:pt x="674" y="856"/>
                </a:lnTo>
                <a:cubicBezTo>
                  <a:pt x="529" y="852"/>
                  <a:pt x="394" y="882"/>
                  <a:pt x="276" y="971"/>
                </a:cubicBezTo>
                <a:lnTo>
                  <a:pt x="276" y="971"/>
                </a:lnTo>
                <a:cubicBezTo>
                  <a:pt x="274" y="969"/>
                  <a:pt x="272" y="968"/>
                  <a:pt x="270" y="967"/>
                </a:cubicBezTo>
                <a:lnTo>
                  <a:pt x="270" y="967"/>
                </a:lnTo>
                <a:cubicBezTo>
                  <a:pt x="274" y="958"/>
                  <a:pt x="277" y="949"/>
                  <a:pt x="283" y="942"/>
                </a:cubicBezTo>
                <a:lnTo>
                  <a:pt x="283" y="942"/>
                </a:lnTo>
                <a:cubicBezTo>
                  <a:pt x="332" y="885"/>
                  <a:pt x="392" y="845"/>
                  <a:pt x="462" y="818"/>
                </a:cubicBezTo>
                <a:lnTo>
                  <a:pt x="462" y="818"/>
                </a:lnTo>
                <a:cubicBezTo>
                  <a:pt x="472" y="815"/>
                  <a:pt x="482" y="811"/>
                  <a:pt x="494" y="806"/>
                </a:cubicBezTo>
                <a:lnTo>
                  <a:pt x="494" y="806"/>
                </a:lnTo>
                <a:cubicBezTo>
                  <a:pt x="408" y="627"/>
                  <a:pt x="360" y="437"/>
                  <a:pt x="323" y="237"/>
                </a:cubicBezTo>
                <a:lnTo>
                  <a:pt x="323" y="237"/>
                </a:lnTo>
                <a:cubicBezTo>
                  <a:pt x="294" y="341"/>
                  <a:pt x="290" y="440"/>
                  <a:pt x="308" y="540"/>
                </a:cubicBezTo>
                <a:lnTo>
                  <a:pt x="308" y="540"/>
                </a:lnTo>
                <a:cubicBezTo>
                  <a:pt x="227" y="489"/>
                  <a:pt x="213" y="365"/>
                  <a:pt x="277" y="239"/>
                </a:cubicBezTo>
                <a:lnTo>
                  <a:pt x="277" y="239"/>
                </a:lnTo>
                <a:cubicBezTo>
                  <a:pt x="178" y="332"/>
                  <a:pt x="108" y="438"/>
                  <a:pt x="58" y="559"/>
                </a:cubicBezTo>
                <a:lnTo>
                  <a:pt x="58" y="559"/>
                </a:lnTo>
                <a:cubicBezTo>
                  <a:pt x="33" y="504"/>
                  <a:pt x="45" y="401"/>
                  <a:pt x="81" y="339"/>
                </a:cubicBezTo>
                <a:lnTo>
                  <a:pt x="81" y="339"/>
                </a:lnTo>
                <a:cubicBezTo>
                  <a:pt x="120" y="271"/>
                  <a:pt x="182" y="230"/>
                  <a:pt x="252" y="198"/>
                </a:cubicBezTo>
                <a:lnTo>
                  <a:pt x="252" y="198"/>
                </a:lnTo>
                <a:cubicBezTo>
                  <a:pt x="251" y="196"/>
                  <a:pt x="250" y="193"/>
                  <a:pt x="249" y="192"/>
                </a:cubicBezTo>
                <a:lnTo>
                  <a:pt x="249" y="192"/>
                </a:lnTo>
                <a:cubicBezTo>
                  <a:pt x="206" y="203"/>
                  <a:pt x="163" y="213"/>
                  <a:pt x="122" y="228"/>
                </a:cubicBezTo>
                <a:lnTo>
                  <a:pt x="122" y="228"/>
                </a:lnTo>
                <a:cubicBezTo>
                  <a:pt x="81" y="243"/>
                  <a:pt x="43" y="262"/>
                  <a:pt x="0" y="282"/>
                </a:cubicBezTo>
                <a:lnTo>
                  <a:pt x="0" y="282"/>
                </a:lnTo>
                <a:cubicBezTo>
                  <a:pt x="29" y="220"/>
                  <a:pt x="71" y="177"/>
                  <a:pt x="134" y="155"/>
                </a:cubicBezTo>
                <a:lnTo>
                  <a:pt x="134" y="155"/>
                </a:lnTo>
                <a:cubicBezTo>
                  <a:pt x="195" y="134"/>
                  <a:pt x="255" y="146"/>
                  <a:pt x="315" y="164"/>
                </a:cubicBezTo>
                <a:lnTo>
                  <a:pt x="315" y="164"/>
                </a:lnTo>
                <a:cubicBezTo>
                  <a:pt x="395" y="36"/>
                  <a:pt x="461" y="0"/>
                  <a:pt x="556" y="34"/>
                </a:cubicBezTo>
                <a:lnTo>
                  <a:pt x="556" y="34"/>
                </a:lnTo>
                <a:cubicBezTo>
                  <a:pt x="525" y="48"/>
                  <a:pt x="494" y="60"/>
                  <a:pt x="466" y="76"/>
                </a:cubicBezTo>
                <a:lnTo>
                  <a:pt x="466" y="76"/>
                </a:lnTo>
                <a:cubicBezTo>
                  <a:pt x="437" y="92"/>
                  <a:pt x="410" y="112"/>
                  <a:pt x="384" y="133"/>
                </a:cubicBezTo>
                <a:lnTo>
                  <a:pt x="384" y="133"/>
                </a:lnTo>
                <a:cubicBezTo>
                  <a:pt x="455" y="112"/>
                  <a:pt x="526" y="108"/>
                  <a:pt x="594" y="141"/>
                </a:cubicBezTo>
                <a:lnTo>
                  <a:pt x="594" y="141"/>
                </a:lnTo>
                <a:cubicBezTo>
                  <a:pt x="661" y="173"/>
                  <a:pt x="709" y="225"/>
                  <a:pt x="743" y="291"/>
                </a:cubicBezTo>
                <a:lnTo>
                  <a:pt x="743" y="291"/>
                </a:lnTo>
                <a:cubicBezTo>
                  <a:pt x="641" y="240"/>
                  <a:pt x="536" y="202"/>
                  <a:pt x="420" y="193"/>
                </a:cubicBezTo>
                <a:lnTo>
                  <a:pt x="420" y="193"/>
                </a:lnTo>
                <a:cubicBezTo>
                  <a:pt x="457" y="213"/>
                  <a:pt x="490" y="235"/>
                  <a:pt x="504" y="277"/>
                </a:cubicBezTo>
                <a:lnTo>
                  <a:pt x="504" y="277"/>
                </a:lnTo>
                <a:cubicBezTo>
                  <a:pt x="517" y="318"/>
                  <a:pt x="515" y="357"/>
                  <a:pt x="502" y="403"/>
                </a:cubicBezTo>
                <a:lnTo>
                  <a:pt x="502" y="403"/>
                </a:lnTo>
                <a:cubicBezTo>
                  <a:pt x="471" y="329"/>
                  <a:pt x="431" y="267"/>
                  <a:pt x="365" y="224"/>
                </a:cubicBezTo>
                <a:lnTo>
                  <a:pt x="365" y="224"/>
                </a:lnTo>
                <a:cubicBezTo>
                  <a:pt x="379" y="262"/>
                  <a:pt x="394" y="302"/>
                  <a:pt x="409" y="340"/>
                </a:cubicBezTo>
                <a:lnTo>
                  <a:pt x="409" y="340"/>
                </a:lnTo>
                <a:cubicBezTo>
                  <a:pt x="460" y="470"/>
                  <a:pt x="513" y="600"/>
                  <a:pt x="586" y="720"/>
                </a:cubicBezTo>
                <a:lnTo>
                  <a:pt x="586" y="720"/>
                </a:lnTo>
                <a:cubicBezTo>
                  <a:pt x="587" y="721"/>
                  <a:pt x="587" y="722"/>
                  <a:pt x="588" y="724"/>
                </a:cubicBezTo>
                <a:lnTo>
                  <a:pt x="588" y="724"/>
                </a:lnTo>
                <a:cubicBezTo>
                  <a:pt x="611" y="760"/>
                  <a:pt x="633" y="790"/>
                  <a:pt x="685" y="787"/>
                </a:cubicBezTo>
                <a:lnTo>
                  <a:pt x="685" y="787"/>
                </a:lnTo>
                <a:cubicBezTo>
                  <a:pt x="726" y="784"/>
                  <a:pt x="768" y="798"/>
                  <a:pt x="809" y="806"/>
                </a:cubicBezTo>
                <a:lnTo>
                  <a:pt x="809" y="806"/>
                </a:lnTo>
                <a:cubicBezTo>
                  <a:pt x="825" y="809"/>
                  <a:pt x="834" y="808"/>
                  <a:pt x="841" y="794"/>
                </a:cubicBezTo>
                <a:lnTo>
                  <a:pt x="841" y="794"/>
                </a:lnTo>
                <a:cubicBezTo>
                  <a:pt x="869" y="729"/>
                  <a:pt x="902" y="666"/>
                  <a:pt x="926" y="600"/>
                </a:cubicBezTo>
                <a:lnTo>
                  <a:pt x="926" y="600"/>
                </a:lnTo>
                <a:cubicBezTo>
                  <a:pt x="953" y="524"/>
                  <a:pt x="973" y="445"/>
                  <a:pt x="996" y="367"/>
                </a:cubicBezTo>
                <a:lnTo>
                  <a:pt x="996" y="367"/>
                </a:lnTo>
                <a:cubicBezTo>
                  <a:pt x="997" y="362"/>
                  <a:pt x="997" y="357"/>
                  <a:pt x="998" y="348"/>
                </a:cubicBezTo>
                <a:lnTo>
                  <a:pt x="998" y="348"/>
                </a:lnTo>
                <a:cubicBezTo>
                  <a:pt x="952" y="390"/>
                  <a:pt x="926" y="441"/>
                  <a:pt x="906" y="497"/>
                </a:cubicBezTo>
                <a:lnTo>
                  <a:pt x="906" y="497"/>
                </a:lnTo>
                <a:cubicBezTo>
                  <a:pt x="875" y="434"/>
                  <a:pt x="888" y="386"/>
                  <a:pt x="953" y="331"/>
                </a:cubicBezTo>
                <a:lnTo>
                  <a:pt x="953" y="331"/>
                </a:lnTo>
                <a:cubicBezTo>
                  <a:pt x="865" y="347"/>
                  <a:pt x="790" y="382"/>
                  <a:pt x="717" y="428"/>
                </a:cubicBezTo>
                <a:lnTo>
                  <a:pt x="717" y="428"/>
                </a:lnTo>
                <a:cubicBezTo>
                  <a:pt x="713" y="343"/>
                  <a:pt x="851" y="266"/>
                  <a:pt x="973" y="282"/>
                </a:cubicBezTo>
                <a:lnTo>
                  <a:pt x="973" y="282"/>
                </a:lnTo>
                <a:cubicBezTo>
                  <a:pt x="975" y="280"/>
                  <a:pt x="975" y="277"/>
                  <a:pt x="976" y="275"/>
                </a:cubicBezTo>
                <a:lnTo>
                  <a:pt x="976" y="275"/>
                </a:lnTo>
                <a:cubicBezTo>
                  <a:pt x="931" y="255"/>
                  <a:pt x="886" y="236"/>
                  <a:pt x="843" y="217"/>
                </a:cubicBezTo>
                <a:lnTo>
                  <a:pt x="843" y="217"/>
                </a:lnTo>
                <a:cubicBezTo>
                  <a:pt x="900" y="181"/>
                  <a:pt x="975" y="212"/>
                  <a:pt x="1033" y="302"/>
                </a:cubicBezTo>
                <a:lnTo>
                  <a:pt x="1033" y="302"/>
                </a:lnTo>
                <a:cubicBezTo>
                  <a:pt x="1090" y="279"/>
                  <a:pt x="1148" y="264"/>
                  <a:pt x="1209" y="293"/>
                </a:cubicBezTo>
                <a:lnTo>
                  <a:pt x="1209" y="293"/>
                </a:lnTo>
                <a:cubicBezTo>
                  <a:pt x="1243" y="308"/>
                  <a:pt x="1268" y="335"/>
                  <a:pt x="1291" y="372"/>
                </a:cubicBezTo>
                <a:lnTo>
                  <a:pt x="1291" y="372"/>
                </a:lnTo>
                <a:cubicBezTo>
                  <a:pt x="1223" y="345"/>
                  <a:pt x="1160" y="323"/>
                  <a:pt x="1090" y="323"/>
                </a:cubicBezTo>
                <a:lnTo>
                  <a:pt x="1090" y="323"/>
                </a:lnTo>
                <a:cubicBezTo>
                  <a:pt x="1214" y="368"/>
                  <a:pt x="1281" y="450"/>
                  <a:pt x="1268" y="590"/>
                </a:cubicBezTo>
                <a:lnTo>
                  <a:pt x="1268" y="590"/>
                </a:lnTo>
                <a:cubicBezTo>
                  <a:pt x="1239" y="548"/>
                  <a:pt x="1214" y="506"/>
                  <a:pt x="1184" y="469"/>
                </a:cubicBezTo>
                <a:lnTo>
                  <a:pt x="1184" y="469"/>
                </a:lnTo>
                <a:cubicBezTo>
                  <a:pt x="1154" y="432"/>
                  <a:pt x="1119" y="400"/>
                  <a:pt x="1086" y="365"/>
                </a:cubicBezTo>
                <a:lnTo>
                  <a:pt x="1086" y="365"/>
                </a:lnTo>
                <a:cubicBezTo>
                  <a:pt x="1096" y="406"/>
                  <a:pt x="1112" y="443"/>
                  <a:pt x="1115" y="481"/>
                </a:cubicBezTo>
                <a:lnTo>
                  <a:pt x="1115" y="481"/>
                </a:lnTo>
                <a:cubicBezTo>
                  <a:pt x="1118" y="521"/>
                  <a:pt x="1100" y="558"/>
                  <a:pt x="1070" y="596"/>
                </a:cubicBezTo>
                <a:lnTo>
                  <a:pt x="1070" y="596"/>
                </a:lnTo>
                <a:cubicBezTo>
                  <a:pt x="1071" y="514"/>
                  <a:pt x="1064" y="439"/>
                  <a:pt x="1034" y="360"/>
                </a:cubicBezTo>
                <a:lnTo>
                  <a:pt x="1034" y="360"/>
                </a:lnTo>
                <a:cubicBezTo>
                  <a:pt x="1015" y="533"/>
                  <a:pt x="994" y="698"/>
                  <a:pt x="923" y="855"/>
                </a:cubicBezTo>
              </a:path>
            </a:pathLst>
          </a:custGeom>
          <a:solidFill>
            <a:srgbClr val="004ED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3AB07-DBC9-FC40-B0F1-C29CEC4F97FE}"/>
              </a:ext>
            </a:extLst>
          </p:cNvPr>
          <p:cNvSpPr txBox="1"/>
          <p:nvPr/>
        </p:nvSpPr>
        <p:spPr>
          <a:xfrm>
            <a:off x="6444783" y="531896"/>
            <a:ext cx="4681624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500" b="1" spc="-55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Hobbies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9A54E4-84D3-1540-93D5-303ACA3888E8}"/>
              </a:ext>
            </a:extLst>
          </p:cNvPr>
          <p:cNvSpPr txBox="1"/>
          <p:nvPr/>
        </p:nvSpPr>
        <p:spPr>
          <a:xfrm>
            <a:off x="6444783" y="1766337"/>
            <a:ext cx="106412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Traveling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4D3AC8-0795-5E4C-99BB-465D04A5223A}"/>
              </a:ext>
            </a:extLst>
          </p:cNvPr>
          <p:cNvSpPr txBox="1"/>
          <p:nvPr/>
        </p:nvSpPr>
        <p:spPr>
          <a:xfrm>
            <a:off x="7670079" y="1766337"/>
            <a:ext cx="106412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spc="-1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Beach</a:t>
            </a:r>
            <a:endParaRPr lang="en-US" sz="1200" spc="-10" dirty="0">
              <a:solidFill>
                <a:srgbClr val="747A94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7970D2-79CA-B644-B7BC-B9F6CFE96028}"/>
              </a:ext>
            </a:extLst>
          </p:cNvPr>
          <p:cNvSpPr txBox="1"/>
          <p:nvPr/>
        </p:nvSpPr>
        <p:spPr>
          <a:xfrm>
            <a:off x="8815141" y="1766337"/>
            <a:ext cx="1225296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Photography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C46BB6-634F-2241-B6B5-25A83C2202A0}"/>
              </a:ext>
            </a:extLst>
          </p:cNvPr>
          <p:cNvSpPr txBox="1"/>
          <p:nvPr/>
        </p:nvSpPr>
        <p:spPr>
          <a:xfrm>
            <a:off x="10120671" y="1766337"/>
            <a:ext cx="106412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Camping</a:t>
            </a:r>
          </a:p>
        </p:txBody>
      </p:sp>
      <p:sp>
        <p:nvSpPr>
          <p:cNvPr id="29" name="Freeform 112">
            <a:extLst>
              <a:ext uri="{FF2B5EF4-FFF2-40B4-BE49-F238E27FC236}">
                <a16:creationId xmlns:a16="http://schemas.microsoft.com/office/drawing/2014/main" id="{F8305721-105C-464D-A1DA-AA98B05277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9574" y="2495183"/>
            <a:ext cx="4603174" cy="24720"/>
          </a:xfrm>
          <a:custGeom>
            <a:avLst/>
            <a:gdLst>
              <a:gd name="T0" fmla="*/ 7390 w 7391"/>
              <a:gd name="T1" fmla="*/ 39 h 40"/>
              <a:gd name="T2" fmla="*/ 0 w 7391"/>
              <a:gd name="T3" fmla="*/ 39 h 40"/>
              <a:gd name="T4" fmla="*/ 0 w 7391"/>
              <a:gd name="T5" fmla="*/ 0 h 40"/>
              <a:gd name="T6" fmla="*/ 7390 w 7391"/>
              <a:gd name="T7" fmla="*/ 0 h 40"/>
              <a:gd name="T8" fmla="*/ 7390 w 7391"/>
              <a:gd name="T9" fmla="*/ 39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91" h="40">
                <a:moveTo>
                  <a:pt x="7390" y="39"/>
                </a:moveTo>
                <a:lnTo>
                  <a:pt x="0" y="39"/>
                </a:lnTo>
                <a:lnTo>
                  <a:pt x="0" y="0"/>
                </a:lnTo>
                <a:lnTo>
                  <a:pt x="7390" y="0"/>
                </a:lnTo>
                <a:lnTo>
                  <a:pt x="7390" y="39"/>
                </a:lnTo>
              </a:path>
            </a:pathLst>
          </a:custGeom>
          <a:solidFill>
            <a:srgbClr val="747A9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D450E8-7FF5-D948-A82D-3E7C1E02C9C6}"/>
              </a:ext>
            </a:extLst>
          </p:cNvPr>
          <p:cNvSpPr txBox="1"/>
          <p:nvPr/>
        </p:nvSpPr>
        <p:spPr>
          <a:xfrm>
            <a:off x="6444783" y="2190008"/>
            <a:ext cx="4681624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500" b="1" spc="-55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Goals and Aspirations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93DEDD-CAB5-5642-93D7-43078E3E5FD1}"/>
              </a:ext>
            </a:extLst>
          </p:cNvPr>
          <p:cNvSpPr txBox="1"/>
          <p:nvPr/>
        </p:nvSpPr>
        <p:spPr>
          <a:xfrm>
            <a:off x="6444783" y="2695810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Explore new cultures deeply.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CC9546-624C-1B42-9668-E1DAB23BB092}"/>
              </a:ext>
            </a:extLst>
          </p:cNvPr>
          <p:cNvSpPr txBox="1"/>
          <p:nvPr/>
        </p:nvSpPr>
        <p:spPr>
          <a:xfrm>
            <a:off x="6444783" y="2946401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Create lasting travel memories.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DD27A1-F100-2F41-8CF1-7B1E5D0830D6}"/>
              </a:ext>
            </a:extLst>
          </p:cNvPr>
          <p:cNvSpPr txBox="1"/>
          <p:nvPr/>
        </p:nvSpPr>
        <p:spPr>
          <a:xfrm>
            <a:off x="6444783" y="3198168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Achieve travel independence.</a:t>
            </a:r>
          </a:p>
        </p:txBody>
      </p:sp>
      <p:sp>
        <p:nvSpPr>
          <p:cNvPr id="27" name="Freeform 78">
            <a:extLst>
              <a:ext uri="{FF2B5EF4-FFF2-40B4-BE49-F238E27FC236}">
                <a16:creationId xmlns:a16="http://schemas.microsoft.com/office/drawing/2014/main" id="{0BF5EA16-EB5E-6241-B35A-C30AD75E54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89574" y="3876686"/>
            <a:ext cx="4603174" cy="24718"/>
          </a:xfrm>
          <a:custGeom>
            <a:avLst/>
            <a:gdLst>
              <a:gd name="T0" fmla="*/ 7390 w 7391"/>
              <a:gd name="T1" fmla="*/ 39 h 40"/>
              <a:gd name="T2" fmla="*/ 0 w 7391"/>
              <a:gd name="T3" fmla="*/ 39 h 40"/>
              <a:gd name="T4" fmla="*/ 0 w 7391"/>
              <a:gd name="T5" fmla="*/ 0 h 40"/>
              <a:gd name="T6" fmla="*/ 7390 w 7391"/>
              <a:gd name="T7" fmla="*/ 0 h 40"/>
              <a:gd name="T8" fmla="*/ 7390 w 7391"/>
              <a:gd name="T9" fmla="*/ 39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91" h="40">
                <a:moveTo>
                  <a:pt x="7390" y="39"/>
                </a:moveTo>
                <a:lnTo>
                  <a:pt x="0" y="39"/>
                </a:lnTo>
                <a:lnTo>
                  <a:pt x="0" y="0"/>
                </a:lnTo>
                <a:lnTo>
                  <a:pt x="7390" y="0"/>
                </a:lnTo>
                <a:lnTo>
                  <a:pt x="7390" y="39"/>
                </a:lnTo>
              </a:path>
            </a:pathLst>
          </a:custGeom>
          <a:solidFill>
            <a:srgbClr val="747A9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A9D3C3-86CB-634B-AE73-07F57199707C}"/>
              </a:ext>
            </a:extLst>
          </p:cNvPr>
          <p:cNvSpPr txBox="1"/>
          <p:nvPr/>
        </p:nvSpPr>
        <p:spPr>
          <a:xfrm>
            <a:off x="6444783" y="3569687"/>
            <a:ext cx="4681624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500" b="1" spc="-55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Likes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B4D9CF-F812-1447-9329-00FB66644DE4}"/>
              </a:ext>
            </a:extLst>
          </p:cNvPr>
          <p:cNvSpPr txBox="1"/>
          <p:nvPr/>
        </p:nvSpPr>
        <p:spPr>
          <a:xfrm>
            <a:off x="6444783" y="4025500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Food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6D8461-61B8-D341-B398-C175BFEEF21F}"/>
              </a:ext>
            </a:extLst>
          </p:cNvPr>
          <p:cNvSpPr txBox="1"/>
          <p:nvPr/>
        </p:nvSpPr>
        <p:spPr>
          <a:xfrm>
            <a:off x="6444783" y="4285536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Social Networking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F38493-11F2-6647-A03C-723375DE98C0}"/>
              </a:ext>
            </a:extLst>
          </p:cNvPr>
          <p:cNvSpPr txBox="1"/>
          <p:nvPr/>
        </p:nvSpPr>
        <p:spPr>
          <a:xfrm>
            <a:off x="6444783" y="4546908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Exercising</a:t>
            </a:r>
          </a:p>
        </p:txBody>
      </p:sp>
      <p:pic>
        <p:nvPicPr>
          <p:cNvPr id="4" name="Picture Placeholder 3" descr="A person standing on a street with cars and buildings in the background&#10;&#10;Description automatically generated">
            <a:extLst>
              <a:ext uri="{FF2B5EF4-FFF2-40B4-BE49-F238E27FC236}">
                <a16:creationId xmlns:a16="http://schemas.microsoft.com/office/drawing/2014/main" id="{CD3EF47B-CF0B-E192-7A87-B327FD1699E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8" b="15898"/>
          <a:stretch>
            <a:fillRect/>
          </a:stretch>
        </p:blipFill>
        <p:spPr/>
      </p:pic>
      <p:sp>
        <p:nvSpPr>
          <p:cNvPr id="38" name="Freeform 298">
            <a:extLst>
              <a:ext uri="{FF2B5EF4-FFF2-40B4-BE49-F238E27FC236}">
                <a16:creationId xmlns:a16="http://schemas.microsoft.com/office/drawing/2014/main" id="{305EA8C1-1300-234C-8B6B-FC4092C906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0879" y="4250213"/>
            <a:ext cx="2979979" cy="379021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5D4075-DB07-C34B-B5BE-C217871385FC}"/>
              </a:ext>
            </a:extLst>
          </p:cNvPr>
          <p:cNvSpPr txBox="1"/>
          <p:nvPr/>
        </p:nvSpPr>
        <p:spPr>
          <a:xfrm>
            <a:off x="3316596" y="4281987"/>
            <a:ext cx="2403435" cy="3231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500" b="1" spc="-55" dirty="0">
                <a:solidFill>
                  <a:srgbClr val="FFFFFF"/>
                </a:solidFill>
                <a:latin typeface="Poppins" pitchFamily="2" charset="77"/>
                <a:cs typeface="Poppins" pitchFamily="2" charset="77"/>
              </a:rPr>
              <a:t>Sarah Foster, 23</a:t>
            </a:r>
          </a:p>
        </p:txBody>
      </p:sp>
      <p:sp>
        <p:nvSpPr>
          <p:cNvPr id="25" name="Freeform 22">
            <a:extLst>
              <a:ext uri="{FF2B5EF4-FFF2-40B4-BE49-F238E27FC236}">
                <a16:creationId xmlns:a16="http://schemas.microsoft.com/office/drawing/2014/main" id="{898DEA6B-4B76-824E-87BB-0EFA279709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0166" y="4813249"/>
            <a:ext cx="3982459" cy="1565518"/>
          </a:xfrm>
          <a:custGeom>
            <a:avLst/>
            <a:gdLst>
              <a:gd name="T0" fmla="*/ 5138 w 6393"/>
              <a:gd name="T1" fmla="*/ 0 h 2512"/>
              <a:gd name="T2" fmla="*/ 2763 w 6393"/>
              <a:gd name="T3" fmla="*/ 0 h 2512"/>
              <a:gd name="T4" fmla="*/ 1957 w 6393"/>
              <a:gd name="T5" fmla="*/ 0 h 2512"/>
              <a:gd name="T6" fmla="*/ 1641 w 6393"/>
              <a:gd name="T7" fmla="*/ 0 h 2512"/>
              <a:gd name="T8" fmla="*/ 1641 w 6393"/>
              <a:gd name="T9" fmla="*/ 0 h 2512"/>
              <a:gd name="T10" fmla="*/ 863 w 6393"/>
              <a:gd name="T11" fmla="*/ 272 h 2512"/>
              <a:gd name="T12" fmla="*/ 0 w 6393"/>
              <a:gd name="T13" fmla="*/ 168 h 2512"/>
              <a:gd name="T14" fmla="*/ 454 w 6393"/>
              <a:gd name="T15" fmla="*/ 845 h 2512"/>
              <a:gd name="T16" fmla="*/ 454 w 6393"/>
              <a:gd name="T17" fmla="*/ 845 h 2512"/>
              <a:gd name="T18" fmla="*/ 385 w 6393"/>
              <a:gd name="T19" fmla="*/ 1256 h 2512"/>
              <a:gd name="T20" fmla="*/ 385 w 6393"/>
              <a:gd name="T21" fmla="*/ 1256 h 2512"/>
              <a:gd name="T22" fmla="*/ 385 w 6393"/>
              <a:gd name="T23" fmla="*/ 1256 h 2512"/>
              <a:gd name="T24" fmla="*/ 1641 w 6393"/>
              <a:gd name="T25" fmla="*/ 2511 h 2512"/>
              <a:gd name="T26" fmla="*/ 1957 w 6393"/>
              <a:gd name="T27" fmla="*/ 2511 h 2512"/>
              <a:gd name="T28" fmla="*/ 2763 w 6393"/>
              <a:gd name="T29" fmla="*/ 2511 h 2512"/>
              <a:gd name="T30" fmla="*/ 5138 w 6393"/>
              <a:gd name="T31" fmla="*/ 2511 h 2512"/>
              <a:gd name="T32" fmla="*/ 5138 w 6393"/>
              <a:gd name="T33" fmla="*/ 2511 h 2512"/>
              <a:gd name="T34" fmla="*/ 6392 w 6393"/>
              <a:gd name="T35" fmla="*/ 1256 h 2512"/>
              <a:gd name="T36" fmla="*/ 6392 w 6393"/>
              <a:gd name="T37" fmla="*/ 1256 h 2512"/>
              <a:gd name="T38" fmla="*/ 6392 w 6393"/>
              <a:gd name="T39" fmla="*/ 1256 h 2512"/>
              <a:gd name="T40" fmla="*/ 5138 w 6393"/>
              <a:gd name="T41" fmla="*/ 0 h 2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393" h="2512">
                <a:moveTo>
                  <a:pt x="5138" y="0"/>
                </a:moveTo>
                <a:lnTo>
                  <a:pt x="2763" y="0"/>
                </a:lnTo>
                <a:lnTo>
                  <a:pt x="1957" y="0"/>
                </a:lnTo>
                <a:lnTo>
                  <a:pt x="1641" y="0"/>
                </a:lnTo>
                <a:lnTo>
                  <a:pt x="1641" y="0"/>
                </a:lnTo>
                <a:cubicBezTo>
                  <a:pt x="1348" y="0"/>
                  <a:pt x="1077" y="102"/>
                  <a:pt x="863" y="272"/>
                </a:cubicBezTo>
                <a:lnTo>
                  <a:pt x="0" y="168"/>
                </a:lnTo>
                <a:lnTo>
                  <a:pt x="454" y="845"/>
                </a:lnTo>
                <a:lnTo>
                  <a:pt x="454" y="845"/>
                </a:lnTo>
                <a:cubicBezTo>
                  <a:pt x="409" y="974"/>
                  <a:pt x="385" y="1112"/>
                  <a:pt x="385" y="1256"/>
                </a:cubicBezTo>
                <a:lnTo>
                  <a:pt x="385" y="1256"/>
                </a:lnTo>
                <a:lnTo>
                  <a:pt x="385" y="1256"/>
                </a:lnTo>
                <a:cubicBezTo>
                  <a:pt x="385" y="1947"/>
                  <a:pt x="950" y="2511"/>
                  <a:pt x="1641" y="2511"/>
                </a:cubicBezTo>
                <a:lnTo>
                  <a:pt x="1957" y="2511"/>
                </a:lnTo>
                <a:lnTo>
                  <a:pt x="2763" y="2511"/>
                </a:lnTo>
                <a:lnTo>
                  <a:pt x="5138" y="2511"/>
                </a:lnTo>
                <a:lnTo>
                  <a:pt x="5138" y="2511"/>
                </a:lnTo>
                <a:cubicBezTo>
                  <a:pt x="5828" y="2511"/>
                  <a:pt x="6392" y="1947"/>
                  <a:pt x="6392" y="1256"/>
                </a:cubicBezTo>
                <a:lnTo>
                  <a:pt x="6392" y="1256"/>
                </a:lnTo>
                <a:lnTo>
                  <a:pt x="6392" y="1256"/>
                </a:lnTo>
                <a:cubicBezTo>
                  <a:pt x="6392" y="565"/>
                  <a:pt x="5828" y="0"/>
                  <a:pt x="5138" y="0"/>
                </a:cubicBezTo>
              </a:path>
            </a:pathLst>
          </a:custGeom>
          <a:solidFill>
            <a:srgbClr val="E8566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45E6DA-4CD4-3C46-B73B-506191D163D3}"/>
              </a:ext>
            </a:extLst>
          </p:cNvPr>
          <p:cNvSpPr txBox="1"/>
          <p:nvPr/>
        </p:nvSpPr>
        <p:spPr>
          <a:xfrm>
            <a:off x="3259251" y="4857344"/>
            <a:ext cx="2518123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000" b="1" spc="-100" dirty="0">
                <a:solidFill>
                  <a:srgbClr val="FFFFFF"/>
                </a:solidFill>
                <a:latin typeface="Poppins" pitchFamily="2" charset="77"/>
                <a:cs typeface="Poppins" pitchFamily="2" charset="77"/>
              </a:rPr>
              <a:t>“Adventure is my best souvenir.”</a:t>
            </a:r>
          </a:p>
        </p:txBody>
      </p:sp>
      <p:sp>
        <p:nvSpPr>
          <p:cNvPr id="42" name="Freeform 338">
            <a:extLst>
              <a:ext uri="{FF2B5EF4-FFF2-40B4-BE49-F238E27FC236}">
                <a16:creationId xmlns:a16="http://schemas.microsoft.com/office/drawing/2014/main" id="{E1D0CB9D-1F85-02E7-BD15-75FB1660D2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50295" y="1027486"/>
            <a:ext cx="804872" cy="677713"/>
          </a:xfrm>
          <a:custGeom>
            <a:avLst/>
            <a:gdLst>
              <a:gd name="T0" fmla="*/ 467 w 922"/>
              <a:gd name="T1" fmla="*/ 396 h 746"/>
              <a:gd name="T2" fmla="*/ 467 w 922"/>
              <a:gd name="T3" fmla="*/ 396 h 746"/>
              <a:gd name="T4" fmla="*/ 630 w 922"/>
              <a:gd name="T5" fmla="*/ 719 h 746"/>
              <a:gd name="T6" fmla="*/ 304 w 922"/>
              <a:gd name="T7" fmla="*/ 719 h 746"/>
              <a:gd name="T8" fmla="*/ 304 w 922"/>
              <a:gd name="T9" fmla="*/ 719 h 746"/>
              <a:gd name="T10" fmla="*/ 467 w 922"/>
              <a:gd name="T11" fmla="*/ 396 h 746"/>
              <a:gd name="T12" fmla="*/ 907 w 922"/>
              <a:gd name="T13" fmla="*/ 719 h 746"/>
              <a:gd name="T14" fmla="*/ 820 w 922"/>
              <a:gd name="T15" fmla="*/ 719 h 746"/>
              <a:gd name="T16" fmla="*/ 820 w 922"/>
              <a:gd name="T17" fmla="*/ 719 h 746"/>
              <a:gd name="T18" fmla="*/ 807 w 922"/>
              <a:gd name="T19" fmla="*/ 705 h 746"/>
              <a:gd name="T20" fmla="*/ 807 w 922"/>
              <a:gd name="T21" fmla="*/ 705 h 746"/>
              <a:gd name="T22" fmla="*/ 486 w 922"/>
              <a:gd name="T23" fmla="*/ 117 h 746"/>
              <a:gd name="T24" fmla="*/ 486 w 922"/>
              <a:gd name="T25" fmla="*/ 117 h 746"/>
              <a:gd name="T26" fmla="*/ 486 w 922"/>
              <a:gd name="T27" fmla="*/ 97 h 746"/>
              <a:gd name="T28" fmla="*/ 486 w 922"/>
              <a:gd name="T29" fmla="*/ 97 h 746"/>
              <a:gd name="T30" fmla="*/ 527 w 922"/>
              <a:gd name="T31" fmla="*/ 24 h 746"/>
              <a:gd name="T32" fmla="*/ 527 w 922"/>
              <a:gd name="T33" fmla="*/ 24 h 746"/>
              <a:gd name="T34" fmla="*/ 525 w 922"/>
              <a:gd name="T35" fmla="*/ 2 h 746"/>
              <a:gd name="T36" fmla="*/ 525 w 922"/>
              <a:gd name="T37" fmla="*/ 2 h 746"/>
              <a:gd name="T38" fmla="*/ 506 w 922"/>
              <a:gd name="T39" fmla="*/ 12 h 746"/>
              <a:gd name="T40" fmla="*/ 506 w 922"/>
              <a:gd name="T41" fmla="*/ 12 h 746"/>
              <a:gd name="T42" fmla="*/ 467 w 922"/>
              <a:gd name="T43" fmla="*/ 81 h 746"/>
              <a:gd name="T44" fmla="*/ 467 w 922"/>
              <a:gd name="T45" fmla="*/ 81 h 746"/>
              <a:gd name="T46" fmla="*/ 427 w 922"/>
              <a:gd name="T47" fmla="*/ 10 h 746"/>
              <a:gd name="T48" fmla="*/ 427 w 922"/>
              <a:gd name="T49" fmla="*/ 10 h 746"/>
              <a:gd name="T50" fmla="*/ 409 w 922"/>
              <a:gd name="T51" fmla="*/ 1 h 746"/>
              <a:gd name="T52" fmla="*/ 409 w 922"/>
              <a:gd name="T53" fmla="*/ 1 h 746"/>
              <a:gd name="T54" fmla="*/ 407 w 922"/>
              <a:gd name="T55" fmla="*/ 21 h 746"/>
              <a:gd name="T56" fmla="*/ 407 w 922"/>
              <a:gd name="T57" fmla="*/ 21 h 746"/>
              <a:gd name="T58" fmla="*/ 444 w 922"/>
              <a:gd name="T59" fmla="*/ 89 h 746"/>
              <a:gd name="T60" fmla="*/ 444 w 922"/>
              <a:gd name="T61" fmla="*/ 89 h 746"/>
              <a:gd name="T62" fmla="*/ 444 w 922"/>
              <a:gd name="T63" fmla="*/ 124 h 746"/>
              <a:gd name="T64" fmla="*/ 444 w 922"/>
              <a:gd name="T65" fmla="*/ 124 h 746"/>
              <a:gd name="T66" fmla="*/ 131 w 922"/>
              <a:gd name="T67" fmla="*/ 686 h 746"/>
              <a:gd name="T68" fmla="*/ 131 w 922"/>
              <a:gd name="T69" fmla="*/ 686 h 746"/>
              <a:gd name="T70" fmla="*/ 102 w 922"/>
              <a:gd name="T71" fmla="*/ 719 h 746"/>
              <a:gd name="T72" fmla="*/ 13 w 922"/>
              <a:gd name="T73" fmla="*/ 719 h 746"/>
              <a:gd name="T74" fmla="*/ 13 w 922"/>
              <a:gd name="T75" fmla="*/ 719 h 746"/>
              <a:gd name="T76" fmla="*/ 0 w 922"/>
              <a:gd name="T77" fmla="*/ 732 h 746"/>
              <a:gd name="T78" fmla="*/ 0 w 922"/>
              <a:gd name="T79" fmla="*/ 732 h 746"/>
              <a:gd name="T80" fmla="*/ 13 w 922"/>
              <a:gd name="T81" fmla="*/ 745 h 746"/>
              <a:gd name="T82" fmla="*/ 907 w 922"/>
              <a:gd name="T83" fmla="*/ 745 h 746"/>
              <a:gd name="T84" fmla="*/ 907 w 922"/>
              <a:gd name="T85" fmla="*/ 745 h 746"/>
              <a:gd name="T86" fmla="*/ 921 w 922"/>
              <a:gd name="T87" fmla="*/ 732 h 746"/>
              <a:gd name="T88" fmla="*/ 921 w 922"/>
              <a:gd name="T89" fmla="*/ 732 h 746"/>
              <a:gd name="T90" fmla="*/ 907 w 922"/>
              <a:gd name="T91" fmla="*/ 719 h 7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22" h="746">
                <a:moveTo>
                  <a:pt x="467" y="396"/>
                </a:moveTo>
                <a:lnTo>
                  <a:pt x="467" y="396"/>
                </a:lnTo>
                <a:cubicBezTo>
                  <a:pt x="502" y="513"/>
                  <a:pt x="553" y="622"/>
                  <a:pt x="630" y="719"/>
                </a:cubicBezTo>
                <a:lnTo>
                  <a:pt x="304" y="719"/>
                </a:lnTo>
                <a:lnTo>
                  <a:pt x="304" y="719"/>
                </a:lnTo>
                <a:cubicBezTo>
                  <a:pt x="382" y="622"/>
                  <a:pt x="433" y="514"/>
                  <a:pt x="467" y="396"/>
                </a:cubicBezTo>
                <a:close/>
                <a:moveTo>
                  <a:pt x="907" y="719"/>
                </a:moveTo>
                <a:lnTo>
                  <a:pt x="820" y="719"/>
                </a:lnTo>
                <a:lnTo>
                  <a:pt x="820" y="719"/>
                </a:lnTo>
                <a:cubicBezTo>
                  <a:pt x="815" y="716"/>
                  <a:pt x="811" y="711"/>
                  <a:pt x="807" y="705"/>
                </a:cubicBezTo>
                <a:lnTo>
                  <a:pt x="807" y="705"/>
                </a:lnTo>
                <a:cubicBezTo>
                  <a:pt x="701" y="508"/>
                  <a:pt x="594" y="313"/>
                  <a:pt x="486" y="117"/>
                </a:cubicBezTo>
                <a:lnTo>
                  <a:pt x="486" y="117"/>
                </a:lnTo>
                <a:cubicBezTo>
                  <a:pt x="484" y="111"/>
                  <a:pt x="484" y="102"/>
                  <a:pt x="486" y="97"/>
                </a:cubicBezTo>
                <a:lnTo>
                  <a:pt x="486" y="97"/>
                </a:lnTo>
                <a:cubicBezTo>
                  <a:pt x="499" y="72"/>
                  <a:pt x="513" y="49"/>
                  <a:pt x="527" y="24"/>
                </a:cubicBezTo>
                <a:lnTo>
                  <a:pt x="527" y="24"/>
                </a:lnTo>
                <a:cubicBezTo>
                  <a:pt x="531" y="16"/>
                  <a:pt x="537" y="6"/>
                  <a:pt x="525" y="2"/>
                </a:cubicBezTo>
                <a:lnTo>
                  <a:pt x="525" y="2"/>
                </a:lnTo>
                <a:cubicBezTo>
                  <a:pt x="521" y="0"/>
                  <a:pt x="510" y="6"/>
                  <a:pt x="506" y="12"/>
                </a:cubicBezTo>
                <a:lnTo>
                  <a:pt x="506" y="12"/>
                </a:lnTo>
                <a:cubicBezTo>
                  <a:pt x="492" y="34"/>
                  <a:pt x="481" y="56"/>
                  <a:pt x="467" y="81"/>
                </a:cubicBezTo>
                <a:lnTo>
                  <a:pt x="467" y="81"/>
                </a:lnTo>
                <a:cubicBezTo>
                  <a:pt x="453" y="56"/>
                  <a:pt x="440" y="32"/>
                  <a:pt x="427" y="10"/>
                </a:cubicBezTo>
                <a:lnTo>
                  <a:pt x="427" y="10"/>
                </a:lnTo>
                <a:cubicBezTo>
                  <a:pt x="424" y="5"/>
                  <a:pt x="415" y="4"/>
                  <a:pt x="409" y="1"/>
                </a:cubicBezTo>
                <a:lnTo>
                  <a:pt x="409" y="1"/>
                </a:lnTo>
                <a:cubicBezTo>
                  <a:pt x="408" y="8"/>
                  <a:pt x="405" y="16"/>
                  <a:pt x="407" y="21"/>
                </a:cubicBezTo>
                <a:lnTo>
                  <a:pt x="407" y="21"/>
                </a:lnTo>
                <a:cubicBezTo>
                  <a:pt x="418" y="44"/>
                  <a:pt x="430" y="67"/>
                  <a:pt x="444" y="89"/>
                </a:cubicBezTo>
                <a:lnTo>
                  <a:pt x="444" y="89"/>
                </a:lnTo>
                <a:cubicBezTo>
                  <a:pt x="451" y="102"/>
                  <a:pt x="450" y="112"/>
                  <a:pt x="444" y="124"/>
                </a:cubicBezTo>
                <a:lnTo>
                  <a:pt x="444" y="124"/>
                </a:lnTo>
                <a:cubicBezTo>
                  <a:pt x="339" y="311"/>
                  <a:pt x="234" y="498"/>
                  <a:pt x="131" y="686"/>
                </a:cubicBezTo>
                <a:lnTo>
                  <a:pt x="131" y="686"/>
                </a:lnTo>
                <a:cubicBezTo>
                  <a:pt x="123" y="701"/>
                  <a:pt x="115" y="713"/>
                  <a:pt x="102" y="719"/>
                </a:cubicBezTo>
                <a:lnTo>
                  <a:pt x="13" y="719"/>
                </a:lnTo>
                <a:lnTo>
                  <a:pt x="13" y="719"/>
                </a:lnTo>
                <a:cubicBezTo>
                  <a:pt x="6" y="719"/>
                  <a:pt x="0" y="725"/>
                  <a:pt x="0" y="732"/>
                </a:cubicBezTo>
                <a:lnTo>
                  <a:pt x="0" y="732"/>
                </a:lnTo>
                <a:cubicBezTo>
                  <a:pt x="0" y="739"/>
                  <a:pt x="6" y="745"/>
                  <a:pt x="13" y="745"/>
                </a:cubicBezTo>
                <a:lnTo>
                  <a:pt x="907" y="745"/>
                </a:lnTo>
                <a:lnTo>
                  <a:pt x="907" y="745"/>
                </a:lnTo>
                <a:cubicBezTo>
                  <a:pt x="915" y="745"/>
                  <a:pt x="921" y="739"/>
                  <a:pt x="921" y="732"/>
                </a:cubicBezTo>
                <a:lnTo>
                  <a:pt x="921" y="732"/>
                </a:lnTo>
                <a:cubicBezTo>
                  <a:pt x="921" y="725"/>
                  <a:pt x="915" y="719"/>
                  <a:pt x="907" y="719"/>
                </a:cubicBezTo>
                <a:close/>
              </a:path>
            </a:pathLst>
          </a:custGeom>
          <a:solidFill>
            <a:srgbClr val="004ED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642D9BC-732D-D20C-5D98-99E1DD4E94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0515" y="1111560"/>
            <a:ext cx="714549" cy="535830"/>
          </a:xfrm>
          <a:custGeom>
            <a:avLst/>
            <a:gdLst>
              <a:gd name="connsiteX0" fmla="*/ 517206 w 1036916"/>
              <a:gd name="connsiteY0" fmla="*/ 345332 h 815708"/>
              <a:gd name="connsiteX1" fmla="*/ 396046 w 1036916"/>
              <a:gd name="connsiteY1" fmla="*/ 465573 h 815708"/>
              <a:gd name="connsiteX2" fmla="*/ 517206 w 1036916"/>
              <a:gd name="connsiteY2" fmla="*/ 589571 h 815708"/>
              <a:gd name="connsiteX3" fmla="*/ 639616 w 1036916"/>
              <a:gd name="connsiteY3" fmla="*/ 469330 h 815708"/>
              <a:gd name="connsiteX4" fmla="*/ 517206 w 1036916"/>
              <a:gd name="connsiteY4" fmla="*/ 345332 h 815708"/>
              <a:gd name="connsiteX5" fmla="*/ 517206 w 1036916"/>
              <a:gd name="connsiteY5" fmla="*/ 241374 h 815708"/>
              <a:gd name="connsiteX6" fmla="*/ 744540 w 1036916"/>
              <a:gd name="connsiteY6" fmla="*/ 468078 h 815708"/>
              <a:gd name="connsiteX7" fmla="*/ 515958 w 1036916"/>
              <a:gd name="connsiteY7" fmla="*/ 694781 h 815708"/>
              <a:gd name="connsiteX8" fmla="*/ 291122 w 1036916"/>
              <a:gd name="connsiteY8" fmla="*/ 465573 h 815708"/>
              <a:gd name="connsiteX9" fmla="*/ 517206 w 1036916"/>
              <a:gd name="connsiteY9" fmla="*/ 241374 h 815708"/>
              <a:gd name="connsiteX10" fmla="*/ 519082 w 1036916"/>
              <a:gd name="connsiteY10" fmla="*/ 180319 h 815708"/>
              <a:gd name="connsiteX11" fmla="*/ 235832 w 1036916"/>
              <a:gd name="connsiteY11" fmla="*/ 455626 h 815708"/>
              <a:gd name="connsiteX12" fmla="*/ 516586 w 1036916"/>
              <a:gd name="connsiteY12" fmla="*/ 747127 h 815708"/>
              <a:gd name="connsiteX13" fmla="*/ 802330 w 1036916"/>
              <a:gd name="connsiteY13" fmla="*/ 469329 h 815708"/>
              <a:gd name="connsiteX14" fmla="*/ 519082 w 1036916"/>
              <a:gd name="connsiteY14" fmla="*/ 180319 h 815708"/>
              <a:gd name="connsiteX15" fmla="*/ 113550 w 1036916"/>
              <a:gd name="connsiteY15" fmla="*/ 180319 h 815708"/>
              <a:gd name="connsiteX16" fmla="*/ 64886 w 1036916"/>
              <a:gd name="connsiteY16" fmla="*/ 227657 h 815708"/>
              <a:gd name="connsiteX17" fmla="*/ 114796 w 1036916"/>
              <a:gd name="connsiteY17" fmla="*/ 278732 h 815708"/>
              <a:gd name="connsiteX18" fmla="*/ 162212 w 1036916"/>
              <a:gd name="connsiteY18" fmla="*/ 230148 h 815708"/>
              <a:gd name="connsiteX19" fmla="*/ 113550 w 1036916"/>
              <a:gd name="connsiteY19" fmla="*/ 180319 h 815708"/>
              <a:gd name="connsiteX20" fmla="*/ 409276 w 1036916"/>
              <a:gd name="connsiteY20" fmla="*/ 63220 h 815708"/>
              <a:gd name="connsiteX21" fmla="*/ 386816 w 1036916"/>
              <a:gd name="connsiteY21" fmla="*/ 88135 h 815708"/>
              <a:gd name="connsiteX22" fmla="*/ 409276 w 1036916"/>
              <a:gd name="connsiteY22" fmla="*/ 114295 h 815708"/>
              <a:gd name="connsiteX23" fmla="*/ 516586 w 1036916"/>
              <a:gd name="connsiteY23" fmla="*/ 113049 h 815708"/>
              <a:gd name="connsiteX24" fmla="*/ 626392 w 1036916"/>
              <a:gd name="connsiteY24" fmla="*/ 114295 h 815708"/>
              <a:gd name="connsiteX25" fmla="*/ 648852 w 1036916"/>
              <a:gd name="connsiteY25" fmla="*/ 88135 h 815708"/>
              <a:gd name="connsiteX26" fmla="*/ 628888 w 1036916"/>
              <a:gd name="connsiteY26" fmla="*/ 63220 h 815708"/>
              <a:gd name="connsiteX27" fmla="*/ 409276 w 1036916"/>
              <a:gd name="connsiteY27" fmla="*/ 63220 h 815708"/>
              <a:gd name="connsiteX28" fmla="*/ 403036 w 1036916"/>
              <a:gd name="connsiteY28" fmla="*/ 934 h 815708"/>
              <a:gd name="connsiteX29" fmla="*/ 633878 w 1036916"/>
              <a:gd name="connsiteY29" fmla="*/ 934 h 815708"/>
              <a:gd name="connsiteX30" fmla="*/ 717480 w 1036916"/>
              <a:gd name="connsiteY30" fmla="*/ 52009 h 815708"/>
              <a:gd name="connsiteX31" fmla="*/ 746180 w 1036916"/>
              <a:gd name="connsiteY31" fmla="*/ 108066 h 815708"/>
              <a:gd name="connsiteX32" fmla="*/ 763648 w 1036916"/>
              <a:gd name="connsiteY32" fmla="*/ 120524 h 815708"/>
              <a:gd name="connsiteX33" fmla="*/ 862224 w 1036916"/>
              <a:gd name="connsiteY33" fmla="*/ 120524 h 815708"/>
              <a:gd name="connsiteX34" fmla="*/ 877198 w 1036916"/>
              <a:gd name="connsiteY34" fmla="*/ 94363 h 815708"/>
              <a:gd name="connsiteX35" fmla="*/ 949570 w 1036916"/>
              <a:gd name="connsiteY35" fmla="*/ 89380 h 815708"/>
              <a:gd name="connsiteX36" fmla="*/ 972030 w 1036916"/>
              <a:gd name="connsiteY36" fmla="*/ 113049 h 815708"/>
              <a:gd name="connsiteX37" fmla="*/ 978270 w 1036916"/>
              <a:gd name="connsiteY37" fmla="*/ 119278 h 815708"/>
              <a:gd name="connsiteX38" fmla="*/ 1036916 w 1036916"/>
              <a:gd name="connsiteY38" fmla="*/ 175336 h 815708"/>
              <a:gd name="connsiteX39" fmla="*/ 1036916 w 1036916"/>
              <a:gd name="connsiteY39" fmla="*/ 754601 h 815708"/>
              <a:gd name="connsiteX40" fmla="*/ 939588 w 1036916"/>
              <a:gd name="connsiteY40" fmla="*/ 815642 h 815708"/>
              <a:gd name="connsiteX41" fmla="*/ 97328 w 1036916"/>
              <a:gd name="connsiteY41" fmla="*/ 815642 h 815708"/>
              <a:gd name="connsiteX42" fmla="*/ 0 w 1036916"/>
              <a:gd name="connsiteY42" fmla="*/ 754601 h 815708"/>
              <a:gd name="connsiteX43" fmla="*/ 0 w 1036916"/>
              <a:gd name="connsiteY43" fmla="*/ 175336 h 815708"/>
              <a:gd name="connsiteX44" fmla="*/ 72372 w 1036916"/>
              <a:gd name="connsiteY44" fmla="*/ 115541 h 815708"/>
              <a:gd name="connsiteX45" fmla="*/ 74868 w 1036916"/>
              <a:gd name="connsiteY45" fmla="*/ 81906 h 815708"/>
              <a:gd name="connsiteX46" fmla="*/ 249558 w 1036916"/>
              <a:gd name="connsiteY46" fmla="*/ 81906 h 815708"/>
              <a:gd name="connsiteX47" fmla="*/ 252054 w 1036916"/>
              <a:gd name="connsiteY47" fmla="*/ 119278 h 815708"/>
              <a:gd name="connsiteX48" fmla="*/ 295726 w 1036916"/>
              <a:gd name="connsiteY48" fmla="*/ 95609 h 815708"/>
              <a:gd name="connsiteX49" fmla="*/ 318186 w 1036916"/>
              <a:gd name="connsiteY49" fmla="*/ 53254 h 815708"/>
              <a:gd name="connsiteX50" fmla="*/ 403036 w 1036916"/>
              <a:gd name="connsiteY50" fmla="*/ 934 h 815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36916" h="815708">
                <a:moveTo>
                  <a:pt x="517206" y="345332"/>
                </a:moveTo>
                <a:cubicBezTo>
                  <a:pt x="451006" y="345332"/>
                  <a:pt x="396046" y="400442"/>
                  <a:pt x="396046" y="465573"/>
                </a:cubicBezTo>
                <a:cubicBezTo>
                  <a:pt x="396046" y="534460"/>
                  <a:pt x="449756" y="589571"/>
                  <a:pt x="517206" y="589571"/>
                </a:cubicBezTo>
                <a:cubicBezTo>
                  <a:pt x="584658" y="589571"/>
                  <a:pt x="639616" y="534460"/>
                  <a:pt x="639616" y="469330"/>
                </a:cubicBezTo>
                <a:cubicBezTo>
                  <a:pt x="639616" y="400442"/>
                  <a:pt x="582160" y="344080"/>
                  <a:pt x="517206" y="345332"/>
                </a:cubicBezTo>
                <a:close/>
                <a:moveTo>
                  <a:pt x="517206" y="241374"/>
                </a:moveTo>
                <a:cubicBezTo>
                  <a:pt x="643364" y="241374"/>
                  <a:pt x="743290" y="341575"/>
                  <a:pt x="744540" y="468078"/>
                </a:cubicBezTo>
                <a:cubicBezTo>
                  <a:pt x="745788" y="592076"/>
                  <a:pt x="640866" y="696034"/>
                  <a:pt x="515958" y="694781"/>
                </a:cubicBezTo>
                <a:cubicBezTo>
                  <a:pt x="392298" y="694781"/>
                  <a:pt x="292372" y="593328"/>
                  <a:pt x="291122" y="465573"/>
                </a:cubicBezTo>
                <a:cubicBezTo>
                  <a:pt x="291122" y="342827"/>
                  <a:pt x="392298" y="241374"/>
                  <a:pt x="517206" y="241374"/>
                </a:cubicBezTo>
                <a:close/>
                <a:moveTo>
                  <a:pt x="519082" y="180319"/>
                </a:moveTo>
                <a:cubicBezTo>
                  <a:pt x="365604" y="180319"/>
                  <a:pt x="235832" y="307384"/>
                  <a:pt x="235832" y="455626"/>
                </a:cubicBezTo>
                <a:cubicBezTo>
                  <a:pt x="234584" y="618816"/>
                  <a:pt x="358116" y="745881"/>
                  <a:pt x="516586" y="747127"/>
                </a:cubicBezTo>
                <a:cubicBezTo>
                  <a:pt x="671312" y="748372"/>
                  <a:pt x="801082" y="622553"/>
                  <a:pt x="802330" y="469329"/>
                </a:cubicBezTo>
                <a:cubicBezTo>
                  <a:pt x="802330" y="309875"/>
                  <a:pt x="676304" y="181565"/>
                  <a:pt x="519082" y="180319"/>
                </a:cubicBezTo>
                <a:close/>
                <a:moveTo>
                  <a:pt x="113550" y="180319"/>
                </a:moveTo>
                <a:cubicBezTo>
                  <a:pt x="88594" y="180319"/>
                  <a:pt x="64886" y="202742"/>
                  <a:pt x="64886" y="227657"/>
                </a:cubicBezTo>
                <a:cubicBezTo>
                  <a:pt x="64886" y="256309"/>
                  <a:pt x="86098" y="278732"/>
                  <a:pt x="114796" y="278732"/>
                </a:cubicBezTo>
                <a:cubicBezTo>
                  <a:pt x="139752" y="278732"/>
                  <a:pt x="160966" y="257554"/>
                  <a:pt x="162212" y="230148"/>
                </a:cubicBezTo>
                <a:cubicBezTo>
                  <a:pt x="162212" y="202742"/>
                  <a:pt x="139752" y="180319"/>
                  <a:pt x="113550" y="180319"/>
                </a:cubicBezTo>
                <a:close/>
                <a:moveTo>
                  <a:pt x="409276" y="63220"/>
                </a:moveTo>
                <a:cubicBezTo>
                  <a:pt x="389312" y="63220"/>
                  <a:pt x="386816" y="73186"/>
                  <a:pt x="386816" y="88135"/>
                </a:cubicBezTo>
                <a:cubicBezTo>
                  <a:pt x="386816" y="103084"/>
                  <a:pt x="389312" y="114295"/>
                  <a:pt x="409276" y="114295"/>
                </a:cubicBezTo>
                <a:cubicBezTo>
                  <a:pt x="445462" y="113049"/>
                  <a:pt x="481648" y="113049"/>
                  <a:pt x="516586" y="113049"/>
                </a:cubicBezTo>
                <a:cubicBezTo>
                  <a:pt x="554020" y="113049"/>
                  <a:pt x="590206" y="113049"/>
                  <a:pt x="626392" y="114295"/>
                </a:cubicBezTo>
                <a:cubicBezTo>
                  <a:pt x="646356" y="114295"/>
                  <a:pt x="650100" y="104329"/>
                  <a:pt x="648852" y="88135"/>
                </a:cubicBezTo>
                <a:cubicBezTo>
                  <a:pt x="648852" y="73186"/>
                  <a:pt x="647604" y="63220"/>
                  <a:pt x="628888" y="63220"/>
                </a:cubicBezTo>
                <a:cubicBezTo>
                  <a:pt x="555268" y="65712"/>
                  <a:pt x="481648" y="65712"/>
                  <a:pt x="409276" y="63220"/>
                </a:cubicBezTo>
                <a:close/>
                <a:moveTo>
                  <a:pt x="403036" y="934"/>
                </a:moveTo>
                <a:cubicBezTo>
                  <a:pt x="479152" y="-312"/>
                  <a:pt x="557764" y="-312"/>
                  <a:pt x="633878" y="934"/>
                </a:cubicBezTo>
                <a:cubicBezTo>
                  <a:pt x="672560" y="934"/>
                  <a:pt x="700012" y="18374"/>
                  <a:pt x="717480" y="52009"/>
                </a:cubicBezTo>
                <a:cubicBezTo>
                  <a:pt x="727462" y="70695"/>
                  <a:pt x="736198" y="90626"/>
                  <a:pt x="746180" y="108066"/>
                </a:cubicBezTo>
                <a:cubicBezTo>
                  <a:pt x="749924" y="114295"/>
                  <a:pt x="757410" y="119278"/>
                  <a:pt x="763648" y="120524"/>
                </a:cubicBezTo>
                <a:cubicBezTo>
                  <a:pt x="797340" y="120524"/>
                  <a:pt x="831030" y="120524"/>
                  <a:pt x="862224" y="120524"/>
                </a:cubicBezTo>
                <a:cubicBezTo>
                  <a:pt x="867216" y="109312"/>
                  <a:pt x="870958" y="95609"/>
                  <a:pt x="877198" y="94363"/>
                </a:cubicBezTo>
                <a:cubicBezTo>
                  <a:pt x="900906" y="90626"/>
                  <a:pt x="925862" y="88135"/>
                  <a:pt x="949570" y="89380"/>
                </a:cubicBezTo>
                <a:cubicBezTo>
                  <a:pt x="957056" y="90626"/>
                  <a:pt x="964544" y="105575"/>
                  <a:pt x="972030" y="113049"/>
                </a:cubicBezTo>
                <a:cubicBezTo>
                  <a:pt x="974526" y="115541"/>
                  <a:pt x="975774" y="119278"/>
                  <a:pt x="978270" y="119278"/>
                </a:cubicBezTo>
                <a:cubicBezTo>
                  <a:pt x="1010712" y="125507"/>
                  <a:pt x="1025686" y="147930"/>
                  <a:pt x="1036916" y="175336"/>
                </a:cubicBezTo>
                <a:lnTo>
                  <a:pt x="1036916" y="754601"/>
                </a:lnTo>
                <a:cubicBezTo>
                  <a:pt x="1019446" y="800693"/>
                  <a:pt x="987004" y="816887"/>
                  <a:pt x="939588" y="815642"/>
                </a:cubicBezTo>
                <a:cubicBezTo>
                  <a:pt x="658834" y="814396"/>
                  <a:pt x="378082" y="814396"/>
                  <a:pt x="97328" y="815642"/>
                </a:cubicBezTo>
                <a:cubicBezTo>
                  <a:pt x="48664" y="815642"/>
                  <a:pt x="16222" y="800693"/>
                  <a:pt x="0" y="754601"/>
                </a:cubicBezTo>
                <a:lnTo>
                  <a:pt x="0" y="175336"/>
                </a:lnTo>
                <a:cubicBezTo>
                  <a:pt x="11230" y="140455"/>
                  <a:pt x="36186" y="119278"/>
                  <a:pt x="72372" y="115541"/>
                </a:cubicBezTo>
                <a:cubicBezTo>
                  <a:pt x="73620" y="103084"/>
                  <a:pt x="74868" y="93118"/>
                  <a:pt x="74868" y="81906"/>
                </a:cubicBezTo>
                <a:lnTo>
                  <a:pt x="249558" y="81906"/>
                </a:lnTo>
                <a:cubicBezTo>
                  <a:pt x="249558" y="95609"/>
                  <a:pt x="250806" y="106821"/>
                  <a:pt x="252054" y="119278"/>
                </a:cubicBezTo>
                <a:cubicBezTo>
                  <a:pt x="284496" y="121769"/>
                  <a:pt x="284496" y="121769"/>
                  <a:pt x="295726" y="95609"/>
                </a:cubicBezTo>
                <a:cubicBezTo>
                  <a:pt x="304462" y="81906"/>
                  <a:pt x="310700" y="68203"/>
                  <a:pt x="318186" y="53254"/>
                </a:cubicBezTo>
                <a:cubicBezTo>
                  <a:pt x="335656" y="18374"/>
                  <a:pt x="363108" y="934"/>
                  <a:pt x="403036" y="934"/>
                </a:cubicBezTo>
                <a:close/>
              </a:path>
            </a:pathLst>
          </a:custGeom>
          <a:solidFill>
            <a:srgbClr val="004ED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88F7F96D-2A68-6C7B-652B-6A61DE789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F8C1085-2671-8FAA-906D-62235A09EC5C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  <p:sp>
        <p:nvSpPr>
          <p:cNvPr id="47" name="Freeform 78">
            <a:extLst>
              <a:ext uri="{FF2B5EF4-FFF2-40B4-BE49-F238E27FC236}">
                <a16:creationId xmlns:a16="http://schemas.microsoft.com/office/drawing/2014/main" id="{75FEE7AD-97DE-32E5-1F91-074AF03DD9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3233" y="5327239"/>
            <a:ext cx="4603174" cy="24718"/>
          </a:xfrm>
          <a:custGeom>
            <a:avLst/>
            <a:gdLst>
              <a:gd name="T0" fmla="*/ 7390 w 7391"/>
              <a:gd name="T1" fmla="*/ 39 h 40"/>
              <a:gd name="T2" fmla="*/ 0 w 7391"/>
              <a:gd name="T3" fmla="*/ 39 h 40"/>
              <a:gd name="T4" fmla="*/ 0 w 7391"/>
              <a:gd name="T5" fmla="*/ 0 h 40"/>
              <a:gd name="T6" fmla="*/ 7390 w 7391"/>
              <a:gd name="T7" fmla="*/ 0 h 40"/>
              <a:gd name="T8" fmla="*/ 7390 w 7391"/>
              <a:gd name="T9" fmla="*/ 39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91" h="40">
                <a:moveTo>
                  <a:pt x="7390" y="39"/>
                </a:moveTo>
                <a:lnTo>
                  <a:pt x="0" y="39"/>
                </a:lnTo>
                <a:lnTo>
                  <a:pt x="0" y="0"/>
                </a:lnTo>
                <a:lnTo>
                  <a:pt x="7390" y="0"/>
                </a:lnTo>
                <a:lnTo>
                  <a:pt x="7390" y="39"/>
                </a:lnTo>
              </a:path>
            </a:pathLst>
          </a:custGeom>
          <a:solidFill>
            <a:srgbClr val="747A9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C3ED9BB-07D0-C94E-1E46-67B66ED9FC77}"/>
              </a:ext>
            </a:extLst>
          </p:cNvPr>
          <p:cNvSpPr txBox="1"/>
          <p:nvPr/>
        </p:nvSpPr>
        <p:spPr>
          <a:xfrm>
            <a:off x="6411124" y="4915602"/>
            <a:ext cx="4681624" cy="323165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1500" b="1" spc="-55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Dislikes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5ABE08A-4D24-BFB6-BA4D-D97F6F075FFE}"/>
              </a:ext>
            </a:extLst>
          </p:cNvPr>
          <p:cNvSpPr txBox="1"/>
          <p:nvPr/>
        </p:nvSpPr>
        <p:spPr>
          <a:xfrm>
            <a:off x="6444783" y="5449150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Busy Applications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0736919-8E35-A1D2-A682-29E9795A805D}"/>
              </a:ext>
            </a:extLst>
          </p:cNvPr>
          <p:cNvSpPr txBox="1"/>
          <p:nvPr/>
        </p:nvSpPr>
        <p:spPr>
          <a:xfrm>
            <a:off x="6444783" y="5745686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Being Disconnected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98BFA6F-40CF-FCDA-2893-E76694D7E1BB}"/>
              </a:ext>
            </a:extLst>
          </p:cNvPr>
          <p:cNvSpPr txBox="1"/>
          <p:nvPr/>
        </p:nvSpPr>
        <p:spPr>
          <a:xfrm>
            <a:off x="6444783" y="6048347"/>
            <a:ext cx="468162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spc="-10" dirty="0">
                <a:solidFill>
                  <a:srgbClr val="747A94"/>
                </a:solidFill>
                <a:latin typeface="Poppins" pitchFamily="2" charset="77"/>
                <a:cs typeface="Poppins" pitchFamily="2" charset="77"/>
              </a:rPr>
              <a:t>Chaotic Trip Planning</a:t>
            </a:r>
          </a:p>
        </p:txBody>
      </p:sp>
    </p:spTree>
    <p:extLst>
      <p:ext uri="{BB962C8B-B14F-4D97-AF65-F5344CB8AC3E}">
        <p14:creationId xmlns:p14="http://schemas.microsoft.com/office/powerpoint/2010/main" val="2411981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736E9F-099F-6E49-8413-5352C763CACD}"/>
              </a:ext>
            </a:extLst>
          </p:cNvPr>
          <p:cNvSpPr txBox="1"/>
          <p:nvPr/>
        </p:nvSpPr>
        <p:spPr>
          <a:xfrm>
            <a:off x="3542588" y="306186"/>
            <a:ext cx="51068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-14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Introducing Road Warrior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33F3FF-B79E-BE40-B783-ADB5618202DD}"/>
              </a:ext>
            </a:extLst>
          </p:cNvPr>
          <p:cNvSpPr txBox="1"/>
          <p:nvPr/>
        </p:nvSpPr>
        <p:spPr>
          <a:xfrm>
            <a:off x="5214349" y="787593"/>
            <a:ext cx="1763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60" dirty="0">
                <a:latin typeface="Poppins" pitchFamily="2" charset="77"/>
                <a:cs typeface="Poppins" pitchFamily="2" charset="77"/>
              </a:rPr>
              <a:t>Explore, Reserve, Travel</a:t>
            </a:r>
          </a:p>
        </p:txBody>
      </p:sp>
      <p:sp>
        <p:nvSpPr>
          <p:cNvPr id="5" name="Freeform 1">
            <a:extLst>
              <a:ext uri="{FF2B5EF4-FFF2-40B4-BE49-F238E27FC236}">
                <a16:creationId xmlns:a16="http://schemas.microsoft.com/office/drawing/2014/main" id="{9D2AA2F8-5742-4C48-928C-B944E29BF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0513" y="1229372"/>
            <a:ext cx="2610973" cy="4778994"/>
          </a:xfrm>
          <a:custGeom>
            <a:avLst/>
            <a:gdLst>
              <a:gd name="T0" fmla="*/ 6416 w 6888"/>
              <a:gd name="T1" fmla="*/ 0 h 10159"/>
              <a:gd name="T2" fmla="*/ 472 w 6888"/>
              <a:gd name="T3" fmla="*/ 0 h 10159"/>
              <a:gd name="T4" fmla="*/ 472 w 6888"/>
              <a:gd name="T5" fmla="*/ 0 h 10159"/>
              <a:gd name="T6" fmla="*/ 0 w 6888"/>
              <a:gd name="T7" fmla="*/ 470 h 10159"/>
              <a:gd name="T8" fmla="*/ 0 w 6888"/>
              <a:gd name="T9" fmla="*/ 9687 h 10159"/>
              <a:gd name="T10" fmla="*/ 0 w 6888"/>
              <a:gd name="T11" fmla="*/ 9687 h 10159"/>
              <a:gd name="T12" fmla="*/ 472 w 6888"/>
              <a:gd name="T13" fmla="*/ 10158 h 10159"/>
              <a:gd name="T14" fmla="*/ 6416 w 6888"/>
              <a:gd name="T15" fmla="*/ 10158 h 10159"/>
              <a:gd name="T16" fmla="*/ 6416 w 6888"/>
              <a:gd name="T17" fmla="*/ 10158 h 10159"/>
              <a:gd name="T18" fmla="*/ 6887 w 6888"/>
              <a:gd name="T19" fmla="*/ 9687 h 10159"/>
              <a:gd name="T20" fmla="*/ 6887 w 6888"/>
              <a:gd name="T21" fmla="*/ 470 h 10159"/>
              <a:gd name="T22" fmla="*/ 6887 w 6888"/>
              <a:gd name="T23" fmla="*/ 470 h 10159"/>
              <a:gd name="T24" fmla="*/ 6416 w 6888"/>
              <a:gd name="T25" fmla="*/ 0 h 10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888" h="10159">
                <a:moveTo>
                  <a:pt x="6416" y="0"/>
                </a:moveTo>
                <a:lnTo>
                  <a:pt x="472" y="0"/>
                </a:lnTo>
                <a:lnTo>
                  <a:pt x="472" y="0"/>
                </a:lnTo>
                <a:cubicBezTo>
                  <a:pt x="211" y="0"/>
                  <a:pt x="0" y="211"/>
                  <a:pt x="0" y="470"/>
                </a:cubicBezTo>
                <a:lnTo>
                  <a:pt x="0" y="9687"/>
                </a:lnTo>
                <a:lnTo>
                  <a:pt x="0" y="9687"/>
                </a:lnTo>
                <a:cubicBezTo>
                  <a:pt x="0" y="9947"/>
                  <a:pt x="211" y="10158"/>
                  <a:pt x="472" y="10158"/>
                </a:cubicBezTo>
                <a:lnTo>
                  <a:pt x="6416" y="10158"/>
                </a:lnTo>
                <a:lnTo>
                  <a:pt x="6416" y="10158"/>
                </a:lnTo>
                <a:cubicBezTo>
                  <a:pt x="6676" y="10158"/>
                  <a:pt x="6887" y="9947"/>
                  <a:pt x="6887" y="9687"/>
                </a:cubicBezTo>
                <a:lnTo>
                  <a:pt x="6887" y="470"/>
                </a:lnTo>
                <a:lnTo>
                  <a:pt x="6887" y="470"/>
                </a:lnTo>
                <a:cubicBezTo>
                  <a:pt x="6887" y="211"/>
                  <a:pt x="6676" y="0"/>
                  <a:pt x="6416" y="0"/>
                </a:cubicBezTo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C9A7178A-AB05-D24B-A4F2-460BEF0DA03E}"/>
              </a:ext>
            </a:extLst>
          </p:cNvPr>
          <p:cNvGrpSpPr/>
          <p:nvPr/>
        </p:nvGrpSpPr>
        <p:grpSpPr>
          <a:xfrm>
            <a:off x="6066293" y="1354483"/>
            <a:ext cx="55738" cy="55740"/>
            <a:chOff x="15806488" y="4251327"/>
            <a:chExt cx="95049" cy="95051"/>
          </a:xfrm>
        </p:grpSpPr>
        <p:sp>
          <p:nvSpPr>
            <p:cNvPr id="39" name="Freeform 35">
              <a:extLst>
                <a:ext uri="{FF2B5EF4-FFF2-40B4-BE49-F238E27FC236}">
                  <a16:creationId xmlns:a16="http://schemas.microsoft.com/office/drawing/2014/main" id="{B6D81536-34C7-6747-98FF-B5A2F93E57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06488" y="4251327"/>
              <a:ext cx="95049" cy="95051"/>
            </a:xfrm>
            <a:custGeom>
              <a:avLst/>
              <a:gdLst>
                <a:gd name="T0" fmla="*/ 72 w 144"/>
                <a:gd name="T1" fmla="*/ 0 h 144"/>
                <a:gd name="T2" fmla="*/ 72 w 144"/>
                <a:gd name="T3" fmla="*/ 0 h 144"/>
                <a:gd name="T4" fmla="*/ 0 w 144"/>
                <a:gd name="T5" fmla="*/ 71 h 144"/>
                <a:gd name="T6" fmla="*/ 0 w 144"/>
                <a:gd name="T7" fmla="*/ 71 h 144"/>
                <a:gd name="T8" fmla="*/ 72 w 144"/>
                <a:gd name="T9" fmla="*/ 143 h 144"/>
                <a:gd name="T10" fmla="*/ 72 w 144"/>
                <a:gd name="T11" fmla="*/ 143 h 144"/>
                <a:gd name="T12" fmla="*/ 143 w 144"/>
                <a:gd name="T13" fmla="*/ 71 h 144"/>
                <a:gd name="T14" fmla="*/ 143 w 144"/>
                <a:gd name="T15" fmla="*/ 71 h 144"/>
                <a:gd name="T16" fmla="*/ 72 w 144"/>
                <a:gd name="T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144">
                  <a:moveTo>
                    <a:pt x="72" y="0"/>
                  </a:moveTo>
                  <a:lnTo>
                    <a:pt x="72" y="0"/>
                  </a:lnTo>
                  <a:cubicBezTo>
                    <a:pt x="32" y="0"/>
                    <a:pt x="0" y="32"/>
                    <a:pt x="0" y="71"/>
                  </a:cubicBezTo>
                  <a:lnTo>
                    <a:pt x="0" y="71"/>
                  </a:lnTo>
                  <a:cubicBezTo>
                    <a:pt x="0" y="111"/>
                    <a:pt x="32" y="143"/>
                    <a:pt x="72" y="143"/>
                  </a:cubicBezTo>
                  <a:lnTo>
                    <a:pt x="72" y="143"/>
                  </a:lnTo>
                  <a:cubicBezTo>
                    <a:pt x="111" y="143"/>
                    <a:pt x="143" y="111"/>
                    <a:pt x="143" y="71"/>
                  </a:cubicBezTo>
                  <a:lnTo>
                    <a:pt x="143" y="71"/>
                  </a:lnTo>
                  <a:cubicBezTo>
                    <a:pt x="143" y="32"/>
                    <a:pt x="111" y="0"/>
                    <a:pt x="72" y="0"/>
                  </a:cubicBezTo>
                </a:path>
              </a:pathLst>
            </a:custGeom>
            <a:solidFill>
              <a:srgbClr val="333E4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0" name="Freeform 36">
              <a:extLst>
                <a:ext uri="{FF2B5EF4-FFF2-40B4-BE49-F238E27FC236}">
                  <a16:creationId xmlns:a16="http://schemas.microsoft.com/office/drawing/2014/main" id="{5F81A3B0-2084-194B-8921-137A93A7C5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15128" y="4259969"/>
              <a:ext cx="77769" cy="77767"/>
            </a:xfrm>
            <a:custGeom>
              <a:avLst/>
              <a:gdLst>
                <a:gd name="T0" fmla="*/ 59 w 119"/>
                <a:gd name="T1" fmla="*/ 0 h 118"/>
                <a:gd name="T2" fmla="*/ 59 w 119"/>
                <a:gd name="T3" fmla="*/ 0 h 118"/>
                <a:gd name="T4" fmla="*/ 0 w 119"/>
                <a:gd name="T5" fmla="*/ 58 h 118"/>
                <a:gd name="T6" fmla="*/ 0 w 119"/>
                <a:gd name="T7" fmla="*/ 58 h 118"/>
                <a:gd name="T8" fmla="*/ 59 w 119"/>
                <a:gd name="T9" fmla="*/ 117 h 118"/>
                <a:gd name="T10" fmla="*/ 59 w 119"/>
                <a:gd name="T11" fmla="*/ 117 h 118"/>
                <a:gd name="T12" fmla="*/ 118 w 119"/>
                <a:gd name="T13" fmla="*/ 58 h 118"/>
                <a:gd name="T14" fmla="*/ 118 w 119"/>
                <a:gd name="T15" fmla="*/ 58 h 118"/>
                <a:gd name="T16" fmla="*/ 59 w 119"/>
                <a:gd name="T17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118">
                  <a:moveTo>
                    <a:pt x="59" y="0"/>
                  </a:moveTo>
                  <a:lnTo>
                    <a:pt x="59" y="0"/>
                  </a:lnTo>
                  <a:cubicBezTo>
                    <a:pt x="27" y="0"/>
                    <a:pt x="0" y="26"/>
                    <a:pt x="0" y="58"/>
                  </a:cubicBezTo>
                  <a:lnTo>
                    <a:pt x="0" y="58"/>
                  </a:lnTo>
                  <a:cubicBezTo>
                    <a:pt x="0" y="91"/>
                    <a:pt x="27" y="117"/>
                    <a:pt x="59" y="117"/>
                  </a:cubicBezTo>
                  <a:lnTo>
                    <a:pt x="59" y="117"/>
                  </a:lnTo>
                  <a:cubicBezTo>
                    <a:pt x="91" y="117"/>
                    <a:pt x="118" y="91"/>
                    <a:pt x="118" y="58"/>
                  </a:cubicBezTo>
                  <a:lnTo>
                    <a:pt x="118" y="58"/>
                  </a:lnTo>
                  <a:cubicBezTo>
                    <a:pt x="118" y="26"/>
                    <a:pt x="91" y="0"/>
                    <a:pt x="59" y="0"/>
                  </a:cubicBezTo>
                </a:path>
              </a:pathLst>
            </a:custGeom>
            <a:solidFill>
              <a:srgbClr val="1E25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1" name="Freeform 37">
              <a:extLst>
                <a:ext uri="{FF2B5EF4-FFF2-40B4-BE49-F238E27FC236}">
                  <a16:creationId xmlns:a16="http://schemas.microsoft.com/office/drawing/2014/main" id="{60F766C0-9475-C04A-9F83-F770CF3CF7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23768" y="4271490"/>
              <a:ext cx="57606" cy="57606"/>
            </a:xfrm>
            <a:custGeom>
              <a:avLst/>
              <a:gdLst>
                <a:gd name="T0" fmla="*/ 44 w 88"/>
                <a:gd name="T1" fmla="*/ 0 h 88"/>
                <a:gd name="T2" fmla="*/ 44 w 88"/>
                <a:gd name="T3" fmla="*/ 0 h 88"/>
                <a:gd name="T4" fmla="*/ 0 w 88"/>
                <a:gd name="T5" fmla="*/ 43 h 88"/>
                <a:gd name="T6" fmla="*/ 0 w 88"/>
                <a:gd name="T7" fmla="*/ 43 h 88"/>
                <a:gd name="T8" fmla="*/ 44 w 88"/>
                <a:gd name="T9" fmla="*/ 87 h 88"/>
                <a:gd name="T10" fmla="*/ 44 w 88"/>
                <a:gd name="T11" fmla="*/ 87 h 88"/>
                <a:gd name="T12" fmla="*/ 87 w 88"/>
                <a:gd name="T13" fmla="*/ 43 h 88"/>
                <a:gd name="T14" fmla="*/ 87 w 88"/>
                <a:gd name="T15" fmla="*/ 43 h 88"/>
                <a:gd name="T16" fmla="*/ 44 w 88"/>
                <a:gd name="T17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88">
                  <a:moveTo>
                    <a:pt x="44" y="0"/>
                  </a:moveTo>
                  <a:lnTo>
                    <a:pt x="44" y="0"/>
                  </a:lnTo>
                  <a:cubicBezTo>
                    <a:pt x="20" y="0"/>
                    <a:pt x="0" y="19"/>
                    <a:pt x="0" y="43"/>
                  </a:cubicBezTo>
                  <a:lnTo>
                    <a:pt x="0" y="43"/>
                  </a:lnTo>
                  <a:cubicBezTo>
                    <a:pt x="0" y="67"/>
                    <a:pt x="20" y="87"/>
                    <a:pt x="44" y="87"/>
                  </a:cubicBezTo>
                  <a:lnTo>
                    <a:pt x="44" y="87"/>
                  </a:lnTo>
                  <a:cubicBezTo>
                    <a:pt x="68" y="87"/>
                    <a:pt x="87" y="67"/>
                    <a:pt x="87" y="43"/>
                  </a:cubicBezTo>
                  <a:lnTo>
                    <a:pt x="87" y="43"/>
                  </a:lnTo>
                  <a:cubicBezTo>
                    <a:pt x="87" y="19"/>
                    <a:pt x="68" y="0"/>
                    <a:pt x="44" y="0"/>
                  </a:cubicBezTo>
                </a:path>
              </a:pathLst>
            </a:custGeom>
            <a:solidFill>
              <a:srgbClr val="00376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2" name="Freeform 38">
              <a:extLst>
                <a:ext uri="{FF2B5EF4-FFF2-40B4-BE49-F238E27FC236}">
                  <a16:creationId xmlns:a16="http://schemas.microsoft.com/office/drawing/2014/main" id="{718873DB-BFB6-9F43-856D-A882749232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32409" y="4280131"/>
              <a:ext cx="40324" cy="40324"/>
            </a:xfrm>
            <a:custGeom>
              <a:avLst/>
              <a:gdLst>
                <a:gd name="T0" fmla="*/ 31 w 62"/>
                <a:gd name="T1" fmla="*/ 0 h 61"/>
                <a:gd name="T2" fmla="*/ 31 w 62"/>
                <a:gd name="T3" fmla="*/ 0 h 61"/>
                <a:gd name="T4" fmla="*/ 0 w 62"/>
                <a:gd name="T5" fmla="*/ 30 h 61"/>
                <a:gd name="T6" fmla="*/ 0 w 62"/>
                <a:gd name="T7" fmla="*/ 30 h 61"/>
                <a:gd name="T8" fmla="*/ 31 w 62"/>
                <a:gd name="T9" fmla="*/ 60 h 61"/>
                <a:gd name="T10" fmla="*/ 31 w 62"/>
                <a:gd name="T11" fmla="*/ 60 h 61"/>
                <a:gd name="T12" fmla="*/ 61 w 62"/>
                <a:gd name="T13" fmla="*/ 30 h 61"/>
                <a:gd name="T14" fmla="*/ 61 w 62"/>
                <a:gd name="T15" fmla="*/ 30 h 61"/>
                <a:gd name="T16" fmla="*/ 31 w 62"/>
                <a:gd name="T1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61">
                  <a:moveTo>
                    <a:pt x="31" y="0"/>
                  </a:moveTo>
                  <a:lnTo>
                    <a:pt x="31" y="0"/>
                  </a:lnTo>
                  <a:cubicBezTo>
                    <a:pt x="14" y="0"/>
                    <a:pt x="0" y="14"/>
                    <a:pt x="0" y="30"/>
                  </a:cubicBezTo>
                  <a:lnTo>
                    <a:pt x="0" y="30"/>
                  </a:lnTo>
                  <a:cubicBezTo>
                    <a:pt x="0" y="47"/>
                    <a:pt x="14" y="60"/>
                    <a:pt x="31" y="60"/>
                  </a:cubicBezTo>
                  <a:lnTo>
                    <a:pt x="31" y="60"/>
                  </a:lnTo>
                  <a:cubicBezTo>
                    <a:pt x="47" y="60"/>
                    <a:pt x="61" y="47"/>
                    <a:pt x="61" y="30"/>
                  </a:cubicBezTo>
                  <a:lnTo>
                    <a:pt x="61" y="30"/>
                  </a:lnTo>
                  <a:cubicBezTo>
                    <a:pt x="61" y="14"/>
                    <a:pt x="47" y="0"/>
                    <a:pt x="31" y="0"/>
                  </a:cubicBezTo>
                </a:path>
              </a:pathLst>
            </a:custGeom>
            <a:solidFill>
              <a:srgbClr val="1E252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3" name="Freeform 39">
              <a:extLst>
                <a:ext uri="{FF2B5EF4-FFF2-40B4-BE49-F238E27FC236}">
                  <a16:creationId xmlns:a16="http://schemas.microsoft.com/office/drawing/2014/main" id="{592F7C5A-AA5E-B24C-AC04-A023618055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20888" y="4268610"/>
              <a:ext cx="31684" cy="31684"/>
            </a:xfrm>
            <a:custGeom>
              <a:avLst/>
              <a:gdLst>
                <a:gd name="T0" fmla="*/ 24 w 49"/>
                <a:gd name="T1" fmla="*/ 0 h 48"/>
                <a:gd name="T2" fmla="*/ 24 w 49"/>
                <a:gd name="T3" fmla="*/ 0 h 48"/>
                <a:gd name="T4" fmla="*/ 0 w 49"/>
                <a:gd name="T5" fmla="*/ 23 h 48"/>
                <a:gd name="T6" fmla="*/ 0 w 49"/>
                <a:gd name="T7" fmla="*/ 23 h 48"/>
                <a:gd name="T8" fmla="*/ 24 w 49"/>
                <a:gd name="T9" fmla="*/ 47 h 48"/>
                <a:gd name="T10" fmla="*/ 24 w 49"/>
                <a:gd name="T11" fmla="*/ 47 h 48"/>
                <a:gd name="T12" fmla="*/ 48 w 49"/>
                <a:gd name="T13" fmla="*/ 23 h 48"/>
                <a:gd name="T14" fmla="*/ 48 w 49"/>
                <a:gd name="T15" fmla="*/ 23 h 48"/>
                <a:gd name="T16" fmla="*/ 24 w 49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48">
                  <a:moveTo>
                    <a:pt x="24" y="0"/>
                  </a:moveTo>
                  <a:lnTo>
                    <a:pt x="24" y="0"/>
                  </a:lnTo>
                  <a:cubicBezTo>
                    <a:pt x="11" y="0"/>
                    <a:pt x="0" y="10"/>
                    <a:pt x="0" y="23"/>
                  </a:cubicBezTo>
                  <a:lnTo>
                    <a:pt x="0" y="23"/>
                  </a:lnTo>
                  <a:cubicBezTo>
                    <a:pt x="0" y="37"/>
                    <a:pt x="11" y="47"/>
                    <a:pt x="24" y="47"/>
                  </a:cubicBezTo>
                  <a:lnTo>
                    <a:pt x="24" y="47"/>
                  </a:lnTo>
                  <a:cubicBezTo>
                    <a:pt x="37" y="47"/>
                    <a:pt x="48" y="37"/>
                    <a:pt x="48" y="23"/>
                  </a:cubicBezTo>
                  <a:lnTo>
                    <a:pt x="48" y="23"/>
                  </a:lnTo>
                  <a:cubicBezTo>
                    <a:pt x="48" y="10"/>
                    <a:pt x="37" y="0"/>
                    <a:pt x="2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B355322E-78E1-C945-A298-7E0F305C8377}"/>
              </a:ext>
            </a:extLst>
          </p:cNvPr>
          <p:cNvGrpSpPr/>
          <p:nvPr/>
        </p:nvGrpSpPr>
        <p:grpSpPr>
          <a:xfrm>
            <a:off x="6001264" y="5744699"/>
            <a:ext cx="185796" cy="185796"/>
            <a:chOff x="15694155" y="10127145"/>
            <a:chExt cx="316833" cy="316833"/>
          </a:xfrm>
        </p:grpSpPr>
        <p:sp>
          <p:nvSpPr>
            <p:cNvPr id="44" name="Freeform 40">
              <a:extLst>
                <a:ext uri="{FF2B5EF4-FFF2-40B4-BE49-F238E27FC236}">
                  <a16:creationId xmlns:a16="http://schemas.microsoft.com/office/drawing/2014/main" id="{55994B73-AE36-5C4E-B922-4FA75F7E1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94155" y="10127145"/>
              <a:ext cx="316833" cy="316833"/>
            </a:xfrm>
            <a:custGeom>
              <a:avLst/>
              <a:gdLst>
                <a:gd name="T0" fmla="*/ 243 w 486"/>
                <a:gd name="T1" fmla="*/ 0 h 486"/>
                <a:gd name="T2" fmla="*/ 243 w 486"/>
                <a:gd name="T3" fmla="*/ 0 h 486"/>
                <a:gd name="T4" fmla="*/ 0 w 486"/>
                <a:gd name="T5" fmla="*/ 243 h 486"/>
                <a:gd name="T6" fmla="*/ 0 w 486"/>
                <a:gd name="T7" fmla="*/ 243 h 486"/>
                <a:gd name="T8" fmla="*/ 243 w 486"/>
                <a:gd name="T9" fmla="*/ 485 h 486"/>
                <a:gd name="T10" fmla="*/ 243 w 486"/>
                <a:gd name="T11" fmla="*/ 485 h 486"/>
                <a:gd name="T12" fmla="*/ 485 w 486"/>
                <a:gd name="T13" fmla="*/ 243 h 486"/>
                <a:gd name="T14" fmla="*/ 485 w 486"/>
                <a:gd name="T15" fmla="*/ 243 h 486"/>
                <a:gd name="T16" fmla="*/ 243 w 486"/>
                <a:gd name="T17" fmla="*/ 0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6" h="486">
                  <a:moveTo>
                    <a:pt x="243" y="0"/>
                  </a:moveTo>
                  <a:lnTo>
                    <a:pt x="243" y="0"/>
                  </a:lnTo>
                  <a:cubicBezTo>
                    <a:pt x="109" y="0"/>
                    <a:pt x="0" y="108"/>
                    <a:pt x="0" y="243"/>
                  </a:cubicBezTo>
                  <a:lnTo>
                    <a:pt x="0" y="243"/>
                  </a:lnTo>
                  <a:cubicBezTo>
                    <a:pt x="0" y="377"/>
                    <a:pt x="109" y="485"/>
                    <a:pt x="243" y="485"/>
                  </a:cubicBezTo>
                  <a:lnTo>
                    <a:pt x="243" y="485"/>
                  </a:lnTo>
                  <a:cubicBezTo>
                    <a:pt x="377" y="485"/>
                    <a:pt x="485" y="377"/>
                    <a:pt x="485" y="243"/>
                  </a:cubicBezTo>
                  <a:lnTo>
                    <a:pt x="485" y="243"/>
                  </a:lnTo>
                  <a:cubicBezTo>
                    <a:pt x="485" y="108"/>
                    <a:pt x="377" y="0"/>
                    <a:pt x="243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45" name="Freeform 41">
              <a:extLst>
                <a:ext uri="{FF2B5EF4-FFF2-40B4-BE49-F238E27FC236}">
                  <a16:creationId xmlns:a16="http://schemas.microsoft.com/office/drawing/2014/main" id="{D703904A-5CF5-2148-B1B7-3B459823B5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63282" y="10196272"/>
              <a:ext cx="178579" cy="178579"/>
            </a:xfrm>
            <a:custGeom>
              <a:avLst/>
              <a:gdLst>
                <a:gd name="T0" fmla="*/ 22 w 273"/>
                <a:gd name="T1" fmla="*/ 192 h 273"/>
                <a:gd name="T2" fmla="*/ 22 w 273"/>
                <a:gd name="T3" fmla="*/ 192 h 273"/>
                <a:gd name="T4" fmla="*/ 79 w 273"/>
                <a:gd name="T5" fmla="*/ 249 h 273"/>
                <a:gd name="T6" fmla="*/ 192 w 273"/>
                <a:gd name="T7" fmla="*/ 249 h 273"/>
                <a:gd name="T8" fmla="*/ 192 w 273"/>
                <a:gd name="T9" fmla="*/ 249 h 273"/>
                <a:gd name="T10" fmla="*/ 250 w 273"/>
                <a:gd name="T11" fmla="*/ 192 h 273"/>
                <a:gd name="T12" fmla="*/ 250 w 273"/>
                <a:gd name="T13" fmla="*/ 79 h 273"/>
                <a:gd name="T14" fmla="*/ 250 w 273"/>
                <a:gd name="T15" fmla="*/ 79 h 273"/>
                <a:gd name="T16" fmla="*/ 192 w 273"/>
                <a:gd name="T17" fmla="*/ 22 h 273"/>
                <a:gd name="T18" fmla="*/ 79 w 273"/>
                <a:gd name="T19" fmla="*/ 22 h 273"/>
                <a:gd name="T20" fmla="*/ 79 w 273"/>
                <a:gd name="T21" fmla="*/ 22 h 273"/>
                <a:gd name="T22" fmla="*/ 22 w 273"/>
                <a:gd name="T23" fmla="*/ 79 h 273"/>
                <a:gd name="T24" fmla="*/ 22 w 273"/>
                <a:gd name="T25" fmla="*/ 192 h 273"/>
                <a:gd name="T26" fmla="*/ 272 w 273"/>
                <a:gd name="T27" fmla="*/ 79 h 273"/>
                <a:gd name="T28" fmla="*/ 272 w 273"/>
                <a:gd name="T29" fmla="*/ 192 h 273"/>
                <a:gd name="T30" fmla="*/ 272 w 273"/>
                <a:gd name="T31" fmla="*/ 192 h 273"/>
                <a:gd name="T32" fmla="*/ 192 w 273"/>
                <a:gd name="T33" fmla="*/ 272 h 273"/>
                <a:gd name="T34" fmla="*/ 79 w 273"/>
                <a:gd name="T35" fmla="*/ 272 h 273"/>
                <a:gd name="T36" fmla="*/ 79 w 273"/>
                <a:gd name="T37" fmla="*/ 272 h 273"/>
                <a:gd name="T38" fmla="*/ 0 w 273"/>
                <a:gd name="T39" fmla="*/ 192 h 273"/>
                <a:gd name="T40" fmla="*/ 0 w 273"/>
                <a:gd name="T41" fmla="*/ 79 h 273"/>
                <a:gd name="T42" fmla="*/ 0 w 273"/>
                <a:gd name="T43" fmla="*/ 79 h 273"/>
                <a:gd name="T44" fmla="*/ 79 w 273"/>
                <a:gd name="T45" fmla="*/ 0 h 273"/>
                <a:gd name="T46" fmla="*/ 192 w 273"/>
                <a:gd name="T47" fmla="*/ 0 h 273"/>
                <a:gd name="T48" fmla="*/ 192 w 273"/>
                <a:gd name="T49" fmla="*/ 0 h 273"/>
                <a:gd name="T50" fmla="*/ 272 w 273"/>
                <a:gd name="T51" fmla="*/ 79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73" h="273">
                  <a:moveTo>
                    <a:pt x="22" y="192"/>
                  </a:moveTo>
                  <a:lnTo>
                    <a:pt x="22" y="192"/>
                  </a:lnTo>
                  <a:cubicBezTo>
                    <a:pt x="22" y="224"/>
                    <a:pt x="48" y="249"/>
                    <a:pt x="79" y="249"/>
                  </a:cubicBezTo>
                  <a:lnTo>
                    <a:pt x="192" y="249"/>
                  </a:lnTo>
                  <a:lnTo>
                    <a:pt x="192" y="249"/>
                  </a:lnTo>
                  <a:cubicBezTo>
                    <a:pt x="224" y="249"/>
                    <a:pt x="250" y="224"/>
                    <a:pt x="250" y="192"/>
                  </a:cubicBezTo>
                  <a:lnTo>
                    <a:pt x="250" y="79"/>
                  </a:lnTo>
                  <a:lnTo>
                    <a:pt x="250" y="79"/>
                  </a:lnTo>
                  <a:cubicBezTo>
                    <a:pt x="250" y="47"/>
                    <a:pt x="224" y="22"/>
                    <a:pt x="192" y="22"/>
                  </a:cubicBezTo>
                  <a:lnTo>
                    <a:pt x="79" y="22"/>
                  </a:lnTo>
                  <a:lnTo>
                    <a:pt x="79" y="22"/>
                  </a:lnTo>
                  <a:cubicBezTo>
                    <a:pt x="48" y="22"/>
                    <a:pt x="22" y="47"/>
                    <a:pt x="22" y="79"/>
                  </a:cubicBezTo>
                  <a:lnTo>
                    <a:pt x="22" y="192"/>
                  </a:lnTo>
                  <a:close/>
                  <a:moveTo>
                    <a:pt x="272" y="79"/>
                  </a:moveTo>
                  <a:lnTo>
                    <a:pt x="272" y="192"/>
                  </a:lnTo>
                  <a:lnTo>
                    <a:pt x="272" y="192"/>
                  </a:lnTo>
                  <a:cubicBezTo>
                    <a:pt x="272" y="236"/>
                    <a:pt x="236" y="272"/>
                    <a:pt x="192" y="272"/>
                  </a:cubicBezTo>
                  <a:lnTo>
                    <a:pt x="79" y="272"/>
                  </a:lnTo>
                  <a:lnTo>
                    <a:pt x="79" y="272"/>
                  </a:lnTo>
                  <a:cubicBezTo>
                    <a:pt x="35" y="272"/>
                    <a:pt x="0" y="236"/>
                    <a:pt x="0" y="192"/>
                  </a:cubicBezTo>
                  <a:lnTo>
                    <a:pt x="0" y="79"/>
                  </a:lnTo>
                  <a:lnTo>
                    <a:pt x="0" y="79"/>
                  </a:lnTo>
                  <a:cubicBezTo>
                    <a:pt x="0" y="35"/>
                    <a:pt x="35" y="0"/>
                    <a:pt x="79" y="0"/>
                  </a:cubicBezTo>
                  <a:lnTo>
                    <a:pt x="192" y="0"/>
                  </a:lnTo>
                  <a:lnTo>
                    <a:pt x="192" y="0"/>
                  </a:lnTo>
                  <a:cubicBezTo>
                    <a:pt x="236" y="0"/>
                    <a:pt x="272" y="35"/>
                    <a:pt x="272" y="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FF637D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pic>
        <p:nvPicPr>
          <p:cNvPr id="16" name="Picture 15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154BE8AD-6071-6DD8-2526-0DAA12410D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650" y="1513835"/>
            <a:ext cx="2179024" cy="413645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C88B1F0-22C4-BBF6-F9D7-27ACC95DC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7431107-FFC6-D603-7A5C-C2F5228B97DD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962C6A3-40A0-39E8-5FBD-8986A1CB59C8}"/>
              </a:ext>
            </a:extLst>
          </p:cNvPr>
          <p:cNvGrpSpPr/>
          <p:nvPr/>
        </p:nvGrpSpPr>
        <p:grpSpPr>
          <a:xfrm>
            <a:off x="760635" y="1382353"/>
            <a:ext cx="3569848" cy="1101801"/>
            <a:chOff x="760635" y="1382353"/>
            <a:chExt cx="3569848" cy="1101801"/>
          </a:xfrm>
        </p:grpSpPr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C1760F03-8606-B9D2-4D06-DD70D51C2980}"/>
                </a:ext>
              </a:extLst>
            </p:cNvPr>
            <p:cNvSpPr txBox="1"/>
            <p:nvPr/>
          </p:nvSpPr>
          <p:spPr>
            <a:xfrm>
              <a:off x="1842301" y="1382353"/>
              <a:ext cx="2488182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Identity Management</a:t>
              </a:r>
            </a:p>
          </p:txBody>
        </p:sp>
        <p:sp>
          <p:nvSpPr>
            <p:cNvPr id="126" name="Subtitle 2">
              <a:extLst>
                <a:ext uri="{FF2B5EF4-FFF2-40B4-BE49-F238E27FC236}">
                  <a16:creationId xmlns:a16="http://schemas.microsoft.com/office/drawing/2014/main" id="{4FA053B5-7919-8302-1257-91C87EAB4549}"/>
                </a:ext>
              </a:extLst>
            </p:cNvPr>
            <p:cNvSpPr txBox="1">
              <a:spLocks/>
            </p:cNvSpPr>
            <p:nvPr/>
          </p:nvSpPr>
          <p:spPr>
            <a:xfrm>
              <a:off x="1842300" y="1770432"/>
              <a:ext cx="2227675" cy="713722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GB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Identity management, ensuring secure and personalised user experiences.</a:t>
              </a:r>
              <a:endPara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endParaRPr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3E65CF4E-C2A9-B95B-E286-FAF64B3D9B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0635" y="1552664"/>
              <a:ext cx="786384" cy="78638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sp>
          <p:nvSpPr>
            <p:cNvPr id="156" name="Freeform 631">
              <a:extLst>
                <a:ext uri="{FF2B5EF4-FFF2-40B4-BE49-F238E27FC236}">
                  <a16:creationId xmlns:a16="http://schemas.microsoft.com/office/drawing/2014/main" id="{550DA88D-7EE6-2E9E-4795-B585AC7C74E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31504" y="1737887"/>
              <a:ext cx="484721" cy="415937"/>
            </a:xfrm>
            <a:custGeom>
              <a:avLst/>
              <a:gdLst>
                <a:gd name="T0" fmla="*/ 502583 w 212659"/>
                <a:gd name="T1" fmla="*/ 401651 h 182199"/>
                <a:gd name="T2" fmla="*/ 471075 w 212659"/>
                <a:gd name="T3" fmla="*/ 570713 h 182199"/>
                <a:gd name="T4" fmla="*/ 439567 w 212659"/>
                <a:gd name="T5" fmla="*/ 401651 h 182199"/>
                <a:gd name="T6" fmla="*/ 337348 w 212659"/>
                <a:gd name="T7" fmla="*/ 331399 h 182199"/>
                <a:gd name="T8" fmla="*/ 411627 w 212659"/>
                <a:gd name="T9" fmla="*/ 580501 h 182199"/>
                <a:gd name="T10" fmla="*/ 346933 w 212659"/>
                <a:gd name="T11" fmla="*/ 580501 h 182199"/>
                <a:gd name="T12" fmla="*/ 337348 w 212659"/>
                <a:gd name="T13" fmla="*/ 397338 h 182199"/>
                <a:gd name="T14" fmla="*/ 326566 w 212659"/>
                <a:gd name="T15" fmla="*/ 459611 h 182199"/>
                <a:gd name="T16" fmla="*/ 263068 w 212659"/>
                <a:gd name="T17" fmla="*/ 459611 h 182199"/>
                <a:gd name="T18" fmla="*/ 337348 w 212659"/>
                <a:gd name="T19" fmla="*/ 331399 h 182199"/>
                <a:gd name="T20" fmla="*/ 482096 w 212659"/>
                <a:gd name="T21" fmla="*/ 289988 h 182199"/>
                <a:gd name="T22" fmla="*/ 426097 w 212659"/>
                <a:gd name="T23" fmla="*/ 326264 h 182199"/>
                <a:gd name="T24" fmla="*/ 232534 w 212659"/>
                <a:gd name="T25" fmla="*/ 383096 h 182199"/>
                <a:gd name="T26" fmla="*/ 199665 w 212659"/>
                <a:gd name="T27" fmla="*/ 581410 h 182199"/>
                <a:gd name="T28" fmla="*/ 166796 w 212659"/>
                <a:gd name="T29" fmla="*/ 383096 h 182199"/>
                <a:gd name="T30" fmla="*/ 67170 w 212659"/>
                <a:gd name="T31" fmla="*/ 155007 h 182199"/>
                <a:gd name="T32" fmla="*/ 61109 w 212659"/>
                <a:gd name="T33" fmla="*/ 222711 h 182199"/>
                <a:gd name="T34" fmla="*/ 16253 w 212659"/>
                <a:gd name="T35" fmla="*/ 234590 h 182199"/>
                <a:gd name="T36" fmla="*/ 21101 w 212659"/>
                <a:gd name="T37" fmla="*/ 163320 h 182199"/>
                <a:gd name="T38" fmla="*/ 214428 w 212659"/>
                <a:gd name="T39" fmla="*/ 131405 h 182199"/>
                <a:gd name="T40" fmla="*/ 242648 w 212659"/>
                <a:gd name="T41" fmla="*/ 190674 h 182199"/>
                <a:gd name="T42" fmla="*/ 126083 w 212659"/>
                <a:gd name="T43" fmla="*/ 484608 h 182199"/>
                <a:gd name="T44" fmla="*/ 59826 w 212659"/>
                <a:gd name="T45" fmla="*/ 484608 h 182199"/>
                <a:gd name="T46" fmla="*/ 214428 w 212659"/>
                <a:gd name="T47" fmla="*/ 131405 h 182199"/>
                <a:gd name="T48" fmla="*/ 609499 w 212659"/>
                <a:gd name="T49" fmla="*/ 382254 h 182199"/>
                <a:gd name="T50" fmla="*/ 576522 w 212659"/>
                <a:gd name="T51" fmla="*/ 602780 h 182199"/>
                <a:gd name="T52" fmla="*/ 543549 w 212659"/>
                <a:gd name="T53" fmla="*/ 382254 h 182199"/>
                <a:gd name="T54" fmla="*/ 300506 w 212659"/>
                <a:gd name="T55" fmla="*/ 139799 h 182199"/>
                <a:gd name="T56" fmla="*/ 334464 w 212659"/>
                <a:gd name="T57" fmla="*/ 0 h 182199"/>
                <a:gd name="T58" fmla="*/ 683731 w 212659"/>
                <a:gd name="T59" fmla="*/ 415705 h 182199"/>
                <a:gd name="T60" fmla="*/ 334464 w 212659"/>
                <a:gd name="T61" fmla="*/ 65637 h 182199"/>
                <a:gd name="T62" fmla="*/ 102833 w 212659"/>
                <a:gd name="T63" fmla="*/ 119122 h 182199"/>
                <a:gd name="T64" fmla="*/ 334464 w 212659"/>
                <a:gd name="T65" fmla="*/ 0 h 18219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2659" h="182199">
                  <a:moveTo>
                    <a:pt x="139821" y="109537"/>
                  </a:moveTo>
                  <a:cubicBezTo>
                    <a:pt x="144670" y="109537"/>
                    <a:pt x="149173" y="113872"/>
                    <a:pt x="149173" y="119290"/>
                  </a:cubicBezTo>
                  <a:lnTo>
                    <a:pt x="149173" y="159748"/>
                  </a:lnTo>
                  <a:cubicBezTo>
                    <a:pt x="149173" y="165166"/>
                    <a:pt x="144670" y="169501"/>
                    <a:pt x="139821" y="169501"/>
                  </a:cubicBezTo>
                  <a:cubicBezTo>
                    <a:pt x="134625" y="169501"/>
                    <a:pt x="130469" y="165166"/>
                    <a:pt x="130469" y="159748"/>
                  </a:cubicBezTo>
                  <a:lnTo>
                    <a:pt x="130469" y="119290"/>
                  </a:lnTo>
                  <a:cubicBezTo>
                    <a:pt x="130469" y="113872"/>
                    <a:pt x="134625" y="109537"/>
                    <a:pt x="139821" y="109537"/>
                  </a:cubicBezTo>
                  <a:close/>
                  <a:moveTo>
                    <a:pt x="100129" y="98425"/>
                  </a:moveTo>
                  <a:cubicBezTo>
                    <a:pt x="112219" y="98425"/>
                    <a:pt x="122176" y="108579"/>
                    <a:pt x="122176" y="120910"/>
                  </a:cubicBezTo>
                  <a:lnTo>
                    <a:pt x="122176" y="172408"/>
                  </a:lnTo>
                  <a:cubicBezTo>
                    <a:pt x="122176" y="177847"/>
                    <a:pt x="117909" y="182199"/>
                    <a:pt x="112575" y="182199"/>
                  </a:cubicBezTo>
                  <a:cubicBezTo>
                    <a:pt x="107241" y="182199"/>
                    <a:pt x="102974" y="177847"/>
                    <a:pt x="102974" y="172408"/>
                  </a:cubicBezTo>
                  <a:lnTo>
                    <a:pt x="102974" y="120910"/>
                  </a:lnTo>
                  <a:cubicBezTo>
                    <a:pt x="102974" y="119459"/>
                    <a:pt x="101551" y="118009"/>
                    <a:pt x="100129" y="118009"/>
                  </a:cubicBezTo>
                  <a:cubicBezTo>
                    <a:pt x="98351" y="118009"/>
                    <a:pt x="96929" y="119459"/>
                    <a:pt x="96929" y="120910"/>
                  </a:cubicBezTo>
                  <a:lnTo>
                    <a:pt x="96929" y="136504"/>
                  </a:lnTo>
                  <a:cubicBezTo>
                    <a:pt x="96929" y="141582"/>
                    <a:pt x="93017" y="146296"/>
                    <a:pt x="87327" y="146296"/>
                  </a:cubicBezTo>
                  <a:cubicBezTo>
                    <a:pt x="82349" y="146296"/>
                    <a:pt x="78082" y="141582"/>
                    <a:pt x="78082" y="136504"/>
                  </a:cubicBezTo>
                  <a:lnTo>
                    <a:pt x="78082" y="120910"/>
                  </a:lnTo>
                  <a:cubicBezTo>
                    <a:pt x="78082" y="108579"/>
                    <a:pt x="88039" y="98425"/>
                    <a:pt x="100129" y="98425"/>
                  </a:cubicBezTo>
                  <a:close/>
                  <a:moveTo>
                    <a:pt x="100455" y="63500"/>
                  </a:moveTo>
                  <a:cubicBezTo>
                    <a:pt x="117437" y="63500"/>
                    <a:pt x="133336" y="71760"/>
                    <a:pt x="143092" y="86126"/>
                  </a:cubicBezTo>
                  <a:cubicBezTo>
                    <a:pt x="145983" y="90435"/>
                    <a:pt x="144537" y="96541"/>
                    <a:pt x="140201" y="99773"/>
                  </a:cubicBezTo>
                  <a:cubicBezTo>
                    <a:pt x="135504" y="102646"/>
                    <a:pt x="129723" y="101209"/>
                    <a:pt x="126471" y="96900"/>
                  </a:cubicBezTo>
                  <a:cubicBezTo>
                    <a:pt x="121051" y="87921"/>
                    <a:pt x="110933" y="82893"/>
                    <a:pt x="100455" y="82893"/>
                  </a:cubicBezTo>
                  <a:cubicBezTo>
                    <a:pt x="83111" y="82893"/>
                    <a:pt x="69019" y="96541"/>
                    <a:pt x="69019" y="113779"/>
                  </a:cubicBezTo>
                  <a:lnTo>
                    <a:pt x="69019" y="162981"/>
                  </a:lnTo>
                  <a:cubicBezTo>
                    <a:pt x="69019" y="168368"/>
                    <a:pt x="64683" y="172678"/>
                    <a:pt x="59263" y="172678"/>
                  </a:cubicBezTo>
                  <a:cubicBezTo>
                    <a:pt x="53843" y="172678"/>
                    <a:pt x="49507" y="168368"/>
                    <a:pt x="49507" y="162981"/>
                  </a:cubicBezTo>
                  <a:lnTo>
                    <a:pt x="49507" y="113779"/>
                  </a:lnTo>
                  <a:cubicBezTo>
                    <a:pt x="49507" y="85766"/>
                    <a:pt x="72271" y="63500"/>
                    <a:pt x="100455" y="63500"/>
                  </a:cubicBezTo>
                  <a:close/>
                  <a:moveTo>
                    <a:pt x="19937" y="46037"/>
                  </a:moveTo>
                  <a:cubicBezTo>
                    <a:pt x="24255" y="49212"/>
                    <a:pt x="25334" y="54856"/>
                    <a:pt x="22455" y="59090"/>
                  </a:cubicBezTo>
                  <a:cubicBezTo>
                    <a:pt x="20656" y="61559"/>
                    <a:pt x="19577" y="63676"/>
                    <a:pt x="18138" y="66145"/>
                  </a:cubicBezTo>
                  <a:cubicBezTo>
                    <a:pt x="16338" y="68967"/>
                    <a:pt x="13100" y="71084"/>
                    <a:pt x="9502" y="71084"/>
                  </a:cubicBezTo>
                  <a:cubicBezTo>
                    <a:pt x="8062" y="71084"/>
                    <a:pt x="6263" y="70731"/>
                    <a:pt x="4824" y="69673"/>
                  </a:cubicBezTo>
                  <a:cubicBezTo>
                    <a:pt x="146" y="67204"/>
                    <a:pt x="-1293" y="61206"/>
                    <a:pt x="1226" y="56620"/>
                  </a:cubicBezTo>
                  <a:cubicBezTo>
                    <a:pt x="2665" y="54151"/>
                    <a:pt x="4464" y="50976"/>
                    <a:pt x="6263" y="48506"/>
                  </a:cubicBezTo>
                  <a:cubicBezTo>
                    <a:pt x="9502" y="43920"/>
                    <a:pt x="15619" y="42862"/>
                    <a:pt x="19937" y="46037"/>
                  </a:cubicBezTo>
                  <a:close/>
                  <a:moveTo>
                    <a:pt x="63645" y="39027"/>
                  </a:moveTo>
                  <a:cubicBezTo>
                    <a:pt x="68379" y="36512"/>
                    <a:pt x="74206" y="38667"/>
                    <a:pt x="76755" y="43338"/>
                  </a:cubicBezTo>
                  <a:cubicBezTo>
                    <a:pt x="79305" y="48367"/>
                    <a:pt x="77120" y="54115"/>
                    <a:pt x="72021" y="56630"/>
                  </a:cubicBezTo>
                  <a:cubicBezTo>
                    <a:pt x="50898" y="67048"/>
                    <a:pt x="37423" y="88244"/>
                    <a:pt x="37423" y="111955"/>
                  </a:cubicBezTo>
                  <a:lnTo>
                    <a:pt x="37423" y="143928"/>
                  </a:lnTo>
                  <a:cubicBezTo>
                    <a:pt x="37423" y="149317"/>
                    <a:pt x="32689" y="153628"/>
                    <a:pt x="27226" y="153628"/>
                  </a:cubicBezTo>
                  <a:cubicBezTo>
                    <a:pt x="22127" y="153628"/>
                    <a:pt x="17757" y="149317"/>
                    <a:pt x="17757" y="143928"/>
                  </a:cubicBezTo>
                  <a:lnTo>
                    <a:pt x="17757" y="111955"/>
                  </a:lnTo>
                  <a:cubicBezTo>
                    <a:pt x="17757" y="80700"/>
                    <a:pt x="35238" y="53037"/>
                    <a:pt x="63645" y="39027"/>
                  </a:cubicBezTo>
                  <a:close/>
                  <a:moveTo>
                    <a:pt x="98981" y="31750"/>
                  </a:moveTo>
                  <a:cubicBezTo>
                    <a:pt x="143932" y="31750"/>
                    <a:pt x="180907" y="68297"/>
                    <a:pt x="180907" y="113529"/>
                  </a:cubicBezTo>
                  <a:lnTo>
                    <a:pt x="180907" y="169255"/>
                  </a:lnTo>
                  <a:cubicBezTo>
                    <a:pt x="180907" y="174683"/>
                    <a:pt x="176557" y="179025"/>
                    <a:pt x="171119" y="179025"/>
                  </a:cubicBezTo>
                  <a:cubicBezTo>
                    <a:pt x="165682" y="179025"/>
                    <a:pt x="161332" y="174683"/>
                    <a:pt x="161332" y="169255"/>
                  </a:cubicBezTo>
                  <a:lnTo>
                    <a:pt x="161332" y="113529"/>
                  </a:lnTo>
                  <a:cubicBezTo>
                    <a:pt x="161332" y="79153"/>
                    <a:pt x="133419" y="51290"/>
                    <a:pt x="98981" y="51290"/>
                  </a:cubicBezTo>
                  <a:cubicBezTo>
                    <a:pt x="93544" y="51290"/>
                    <a:pt x="89194" y="46948"/>
                    <a:pt x="89194" y="41520"/>
                  </a:cubicBezTo>
                  <a:cubicBezTo>
                    <a:pt x="89194" y="36092"/>
                    <a:pt x="93544" y="31750"/>
                    <a:pt x="98981" y="31750"/>
                  </a:cubicBezTo>
                  <a:close/>
                  <a:moveTo>
                    <a:pt x="99273" y="0"/>
                  </a:moveTo>
                  <a:cubicBezTo>
                    <a:pt x="161546" y="0"/>
                    <a:pt x="212659" y="50902"/>
                    <a:pt x="212659" y="113717"/>
                  </a:cubicBezTo>
                  <a:cubicBezTo>
                    <a:pt x="212659" y="119132"/>
                    <a:pt x="208340" y="123464"/>
                    <a:pt x="202940" y="123464"/>
                  </a:cubicBezTo>
                  <a:cubicBezTo>
                    <a:pt x="197541" y="123464"/>
                    <a:pt x="193222" y="119132"/>
                    <a:pt x="193222" y="113717"/>
                  </a:cubicBezTo>
                  <a:cubicBezTo>
                    <a:pt x="193222" y="61732"/>
                    <a:pt x="151107" y="19494"/>
                    <a:pt x="99273" y="19494"/>
                  </a:cubicBezTo>
                  <a:cubicBezTo>
                    <a:pt x="79475" y="19494"/>
                    <a:pt x="60038" y="25631"/>
                    <a:pt x="44200" y="37184"/>
                  </a:cubicBezTo>
                  <a:cubicBezTo>
                    <a:pt x="39880" y="40433"/>
                    <a:pt x="33761" y="39350"/>
                    <a:pt x="30522" y="35379"/>
                  </a:cubicBezTo>
                  <a:cubicBezTo>
                    <a:pt x="27282" y="30685"/>
                    <a:pt x="28362" y="24548"/>
                    <a:pt x="32681" y="21660"/>
                  </a:cubicBezTo>
                  <a:cubicBezTo>
                    <a:pt x="52119" y="7220"/>
                    <a:pt x="75156" y="0"/>
                    <a:pt x="9927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en-US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1DE7AA3-AA73-499F-0AF9-853F3CCE98BB}"/>
              </a:ext>
            </a:extLst>
          </p:cNvPr>
          <p:cNvGrpSpPr/>
          <p:nvPr/>
        </p:nvGrpSpPr>
        <p:grpSpPr>
          <a:xfrm>
            <a:off x="8242840" y="1382353"/>
            <a:ext cx="3183793" cy="1580951"/>
            <a:chOff x="8242840" y="1382353"/>
            <a:chExt cx="3183793" cy="1580951"/>
          </a:xfrm>
        </p:grpSpPr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8302863B-1E07-C515-9F87-B035741E87D1}"/>
                </a:ext>
              </a:extLst>
            </p:cNvPr>
            <p:cNvSpPr txBox="1"/>
            <p:nvPr/>
          </p:nvSpPr>
          <p:spPr>
            <a:xfrm>
              <a:off x="9319773" y="1382353"/>
              <a:ext cx="1696298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Email Triggers</a:t>
              </a:r>
            </a:p>
          </p:txBody>
        </p:sp>
        <p:sp>
          <p:nvSpPr>
            <p:cNvPr id="147" name="Subtitle 2">
              <a:extLst>
                <a:ext uri="{FF2B5EF4-FFF2-40B4-BE49-F238E27FC236}">
                  <a16:creationId xmlns:a16="http://schemas.microsoft.com/office/drawing/2014/main" id="{9CA3084B-AEDE-0067-2B16-617CDE907BA6}"/>
                </a:ext>
              </a:extLst>
            </p:cNvPr>
            <p:cNvSpPr txBox="1">
              <a:spLocks/>
            </p:cNvSpPr>
            <p:nvPr/>
          </p:nvSpPr>
          <p:spPr>
            <a:xfrm>
              <a:off x="9319773" y="1787918"/>
              <a:ext cx="2106860" cy="1175386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GB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Email webhooks are the silent heroes ensuring you're always in the know, delivering real-time updates to your travel plans.</a:t>
              </a:r>
              <a:endPara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endParaRP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60968FF7-CF25-FA75-FC0E-DC3EE193BBB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42840" y="1554328"/>
              <a:ext cx="786384" cy="78638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pic>
          <p:nvPicPr>
            <p:cNvPr id="160" name="Graphic 159" descr="Open envelope with solid fill">
              <a:extLst>
                <a:ext uri="{FF2B5EF4-FFF2-40B4-BE49-F238E27FC236}">
                  <a16:creationId xmlns:a16="http://schemas.microsoft.com/office/drawing/2014/main" id="{7C749BF7-7296-46C5-D78C-E6A907109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404154" y="1663262"/>
              <a:ext cx="490562" cy="490562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B7086FE-B7C3-4859-A0EE-1917EBA36D68}"/>
              </a:ext>
            </a:extLst>
          </p:cNvPr>
          <p:cNvGrpSpPr/>
          <p:nvPr/>
        </p:nvGrpSpPr>
        <p:grpSpPr>
          <a:xfrm>
            <a:off x="765368" y="3127895"/>
            <a:ext cx="3183793" cy="1101801"/>
            <a:chOff x="765368" y="3127895"/>
            <a:chExt cx="3183793" cy="1101801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C999264B-4D85-FDF1-17BE-B6AB2A7FCC8C}"/>
                </a:ext>
              </a:extLst>
            </p:cNvPr>
            <p:cNvSpPr txBox="1"/>
            <p:nvPr/>
          </p:nvSpPr>
          <p:spPr>
            <a:xfrm>
              <a:off x="1842301" y="3127895"/>
              <a:ext cx="2076209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Trip Management</a:t>
              </a:r>
            </a:p>
          </p:txBody>
        </p:sp>
        <p:sp>
          <p:nvSpPr>
            <p:cNvPr id="137" name="Subtitle 2">
              <a:extLst>
                <a:ext uri="{FF2B5EF4-FFF2-40B4-BE49-F238E27FC236}">
                  <a16:creationId xmlns:a16="http://schemas.microsoft.com/office/drawing/2014/main" id="{A9D3DE19-F52F-8F13-2774-4C42D0D75784}"/>
                </a:ext>
              </a:extLst>
            </p:cNvPr>
            <p:cNvSpPr txBox="1">
              <a:spLocks/>
            </p:cNvSpPr>
            <p:nvPr/>
          </p:nvSpPr>
          <p:spPr>
            <a:xfrm>
              <a:off x="1842301" y="3515974"/>
              <a:ext cx="2106860" cy="713722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GB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Effortless trip management empowers travellers to tailor their journeys with ease.</a:t>
              </a:r>
              <a:endPara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endParaRPr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C91C7244-09DE-0BA5-2868-EAAC145297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5368" y="3299870"/>
              <a:ext cx="786384" cy="78638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pic>
          <p:nvPicPr>
            <p:cNvPr id="162" name="Graphic 161" descr="Travel with solid fill">
              <a:extLst>
                <a:ext uri="{FF2B5EF4-FFF2-40B4-BE49-F238E27FC236}">
                  <a16:creationId xmlns:a16="http://schemas.microsoft.com/office/drawing/2014/main" id="{73E9519A-0459-922C-E973-68925A886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63467" y="3383779"/>
              <a:ext cx="618565" cy="618565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F3F9025-C3AE-6EDA-AABB-B1174E36F9A3}"/>
              </a:ext>
            </a:extLst>
          </p:cNvPr>
          <p:cNvGrpSpPr/>
          <p:nvPr/>
        </p:nvGrpSpPr>
        <p:grpSpPr>
          <a:xfrm>
            <a:off x="8242840" y="3127895"/>
            <a:ext cx="3476949" cy="1332633"/>
            <a:chOff x="8242840" y="3127895"/>
            <a:chExt cx="3476949" cy="1332633"/>
          </a:xfrm>
        </p:grpSpPr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83511FAD-C184-1B7F-6583-96F60812B667}"/>
                </a:ext>
              </a:extLst>
            </p:cNvPr>
            <p:cNvSpPr txBox="1"/>
            <p:nvPr/>
          </p:nvSpPr>
          <p:spPr>
            <a:xfrm>
              <a:off x="9319773" y="3127895"/>
              <a:ext cx="2400016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Social Media Sharing</a:t>
              </a:r>
            </a:p>
          </p:txBody>
        </p:sp>
        <p:sp>
          <p:nvSpPr>
            <p:cNvPr id="149" name="Subtitle 2">
              <a:extLst>
                <a:ext uri="{FF2B5EF4-FFF2-40B4-BE49-F238E27FC236}">
                  <a16:creationId xmlns:a16="http://schemas.microsoft.com/office/drawing/2014/main" id="{DF557B8C-0E29-CB90-F8FA-ADC5DD91466C}"/>
                </a:ext>
              </a:extLst>
            </p:cNvPr>
            <p:cNvSpPr txBox="1">
              <a:spLocks/>
            </p:cNvSpPr>
            <p:nvPr/>
          </p:nvSpPr>
          <p:spPr>
            <a:xfrm>
              <a:off x="9319773" y="3515974"/>
              <a:ext cx="2106860" cy="944554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GB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Collaborate seamlessly with your travel companions, making trip planning an enjoyable shared experience.</a:t>
              </a:r>
              <a:endPara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endParaRPr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0135708-BE9E-32DA-43E4-7716E87BEA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42840" y="3299870"/>
              <a:ext cx="786384" cy="78638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pic>
          <p:nvPicPr>
            <p:cNvPr id="164" name="Graphic 163" descr="Connections with solid fill">
              <a:extLst>
                <a:ext uri="{FF2B5EF4-FFF2-40B4-BE49-F238E27FC236}">
                  <a16:creationId xmlns:a16="http://schemas.microsoft.com/office/drawing/2014/main" id="{25C06AC8-67AC-AA5E-17BD-2CBD2A5A80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273489" y="3349227"/>
              <a:ext cx="713723" cy="713723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D889DC4-C6E2-720A-EE00-9A96429521C6}"/>
              </a:ext>
            </a:extLst>
          </p:cNvPr>
          <p:cNvGrpSpPr/>
          <p:nvPr/>
        </p:nvGrpSpPr>
        <p:grpSpPr>
          <a:xfrm>
            <a:off x="765368" y="4873437"/>
            <a:ext cx="3844037" cy="1332634"/>
            <a:chOff x="765368" y="4873437"/>
            <a:chExt cx="3844037" cy="1332634"/>
          </a:xfrm>
        </p:grpSpPr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2066B1C4-D9F4-1D0A-CCB9-EE774B42CB5B}"/>
                </a:ext>
              </a:extLst>
            </p:cNvPr>
            <p:cNvSpPr txBox="1"/>
            <p:nvPr/>
          </p:nvSpPr>
          <p:spPr>
            <a:xfrm>
              <a:off x="1842301" y="4873437"/>
              <a:ext cx="2767104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Third-Party Integrations</a:t>
              </a:r>
            </a:p>
          </p:txBody>
        </p:sp>
        <p:sp>
          <p:nvSpPr>
            <p:cNvPr id="120" name="Subtitle 2">
              <a:extLst>
                <a:ext uri="{FF2B5EF4-FFF2-40B4-BE49-F238E27FC236}">
                  <a16:creationId xmlns:a16="http://schemas.microsoft.com/office/drawing/2014/main" id="{A09A9E29-D435-747E-9737-8A8D6F7216AD}"/>
                </a:ext>
              </a:extLst>
            </p:cNvPr>
            <p:cNvSpPr txBox="1">
              <a:spLocks/>
            </p:cNvSpPr>
            <p:nvPr/>
          </p:nvSpPr>
          <p:spPr>
            <a:xfrm>
              <a:off x="1842301" y="5261517"/>
              <a:ext cx="2106860" cy="944554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GB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Seamless third-party integrations expand our app's horizons, bringing the world of travel to your fingertips.</a:t>
              </a:r>
              <a:endPara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endParaRPr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9560984C-6A21-FF5F-2D2A-1E53BBA2FBD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5368" y="5045412"/>
              <a:ext cx="786384" cy="786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pic>
          <p:nvPicPr>
            <p:cNvPr id="166" name="Graphic 165" descr="Rope Knot with solid fill">
              <a:extLst>
                <a:ext uri="{FF2B5EF4-FFF2-40B4-BE49-F238E27FC236}">
                  <a16:creationId xmlns:a16="http://schemas.microsoft.com/office/drawing/2014/main" id="{2DD8A6C0-0C24-CDAC-EC12-78C819736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861264" y="5160016"/>
              <a:ext cx="557175" cy="557175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1D3767F-19BC-3467-5A67-2762A1A5E622}"/>
              </a:ext>
            </a:extLst>
          </p:cNvPr>
          <p:cNvGrpSpPr/>
          <p:nvPr/>
        </p:nvGrpSpPr>
        <p:grpSpPr>
          <a:xfrm>
            <a:off x="8242840" y="4873437"/>
            <a:ext cx="3552291" cy="1563466"/>
            <a:chOff x="8242840" y="4873437"/>
            <a:chExt cx="3552291" cy="1563466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61A8D313-7745-F956-5EE5-0CAE9A24A49A}"/>
                </a:ext>
              </a:extLst>
            </p:cNvPr>
            <p:cNvSpPr txBox="1"/>
            <p:nvPr/>
          </p:nvSpPr>
          <p:spPr>
            <a:xfrm>
              <a:off x="9319773" y="4873437"/>
              <a:ext cx="2475358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Reporting &amp; Analytics</a:t>
              </a:r>
            </a:p>
          </p:txBody>
        </p:sp>
        <p:sp>
          <p:nvSpPr>
            <p:cNvPr id="145" name="Subtitle 2">
              <a:extLst>
                <a:ext uri="{FF2B5EF4-FFF2-40B4-BE49-F238E27FC236}">
                  <a16:creationId xmlns:a16="http://schemas.microsoft.com/office/drawing/2014/main" id="{CC5EDE39-DC83-6CDF-28D8-A2C8F35EF3AB}"/>
                </a:ext>
              </a:extLst>
            </p:cNvPr>
            <p:cNvSpPr txBox="1">
              <a:spLocks/>
            </p:cNvSpPr>
            <p:nvPr/>
          </p:nvSpPr>
          <p:spPr>
            <a:xfrm>
              <a:off x="9319773" y="5261517"/>
              <a:ext cx="2106860" cy="1175386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GB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Harness the power of reporting and analytics to gain valuable insights into your travel patterns and make more informed decisions.</a:t>
              </a:r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551B8CB-3572-3FA0-DCBE-87007BA253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42840" y="5045412"/>
              <a:ext cx="786384" cy="78638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latin typeface="Lato Light" panose="020F0502020204030203" pitchFamily="34" charset="0"/>
              </a:endParaRPr>
            </a:p>
          </p:txBody>
        </p:sp>
        <p:pic>
          <p:nvPicPr>
            <p:cNvPr id="168" name="Graphic 167" descr="Bar chart with solid fill">
              <a:extLst>
                <a:ext uri="{FF2B5EF4-FFF2-40B4-BE49-F238E27FC236}">
                  <a16:creationId xmlns:a16="http://schemas.microsoft.com/office/drawing/2014/main" id="{06E73641-956E-D2C6-76B8-58AF9BBDC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8384658" y="5177946"/>
              <a:ext cx="527244" cy="5272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938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9456CE-3A49-604F-8D8F-B3BA7C31D2F9}"/>
              </a:ext>
            </a:extLst>
          </p:cNvPr>
          <p:cNvSpPr txBox="1"/>
          <p:nvPr/>
        </p:nvSpPr>
        <p:spPr>
          <a:xfrm>
            <a:off x="2760834" y="306186"/>
            <a:ext cx="667041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Key Architecture Characteristics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24062F6-49E5-7C44-A952-CEBCCD80BA15}"/>
              </a:ext>
            </a:extLst>
          </p:cNvPr>
          <p:cNvGrpSpPr/>
          <p:nvPr/>
        </p:nvGrpSpPr>
        <p:grpSpPr>
          <a:xfrm>
            <a:off x="4508484" y="4649181"/>
            <a:ext cx="3175033" cy="1827819"/>
            <a:chOff x="9013793" y="9298362"/>
            <a:chExt cx="6350065" cy="3655638"/>
          </a:xfrm>
        </p:grpSpPr>
        <p:sp>
          <p:nvSpPr>
            <p:cNvPr id="13" name="Freeform 1">
              <a:extLst>
                <a:ext uri="{FF2B5EF4-FFF2-40B4-BE49-F238E27FC236}">
                  <a16:creationId xmlns:a16="http://schemas.microsoft.com/office/drawing/2014/main" id="{7B8066CA-10D6-8142-A9B3-3A21507B21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6" y="9298362"/>
              <a:ext cx="6350062" cy="3106915"/>
            </a:xfrm>
            <a:custGeom>
              <a:avLst/>
              <a:gdLst>
                <a:gd name="T0" fmla="*/ 3701 w 7401"/>
                <a:gd name="T1" fmla="*/ 0 h 3621"/>
                <a:gd name="T2" fmla="*/ 7400 w 7401"/>
                <a:gd name="T3" fmla="*/ 1810 h 3621"/>
                <a:gd name="T4" fmla="*/ 3701 w 7401"/>
                <a:gd name="T5" fmla="*/ 3620 h 3621"/>
                <a:gd name="T6" fmla="*/ 0 w 7401"/>
                <a:gd name="T7" fmla="*/ 1810 h 3621"/>
                <a:gd name="T8" fmla="*/ 3701 w 7401"/>
                <a:gd name="T9" fmla="*/ 0 h 3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1" h="3621">
                  <a:moveTo>
                    <a:pt x="3701" y="0"/>
                  </a:moveTo>
                  <a:lnTo>
                    <a:pt x="7400" y="1810"/>
                  </a:lnTo>
                  <a:lnTo>
                    <a:pt x="3701" y="3620"/>
                  </a:lnTo>
                  <a:lnTo>
                    <a:pt x="0" y="1810"/>
                  </a:lnTo>
                  <a:lnTo>
                    <a:pt x="3701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4" name="Freeform 2">
              <a:extLst>
                <a:ext uri="{FF2B5EF4-FFF2-40B4-BE49-F238E27FC236}">
                  <a16:creationId xmlns:a16="http://schemas.microsoft.com/office/drawing/2014/main" id="{1486C2F3-63F8-8349-A139-20B5870668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5" y="10853712"/>
              <a:ext cx="3175033" cy="2100288"/>
            </a:xfrm>
            <a:custGeom>
              <a:avLst/>
              <a:gdLst>
                <a:gd name="T0" fmla="*/ 3699 w 3700"/>
                <a:gd name="T1" fmla="*/ 0 h 2446"/>
                <a:gd name="T2" fmla="*/ 3699 w 3700"/>
                <a:gd name="T3" fmla="*/ 635 h 2446"/>
                <a:gd name="T4" fmla="*/ 0 w 3700"/>
                <a:gd name="T5" fmla="*/ 2445 h 2446"/>
                <a:gd name="T6" fmla="*/ 0 w 3700"/>
                <a:gd name="T7" fmla="*/ 1810 h 2446"/>
                <a:gd name="T8" fmla="*/ 3699 w 3700"/>
                <a:gd name="T9" fmla="*/ 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0" h="2446">
                  <a:moveTo>
                    <a:pt x="3699" y="0"/>
                  </a:moveTo>
                  <a:lnTo>
                    <a:pt x="3699" y="635"/>
                  </a:lnTo>
                  <a:lnTo>
                    <a:pt x="0" y="2445"/>
                  </a:lnTo>
                  <a:lnTo>
                    <a:pt x="0" y="1810"/>
                  </a:lnTo>
                  <a:lnTo>
                    <a:pt x="3699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5" name="Freeform 3">
              <a:extLst>
                <a:ext uri="{FF2B5EF4-FFF2-40B4-BE49-F238E27FC236}">
                  <a16:creationId xmlns:a16="http://schemas.microsoft.com/office/drawing/2014/main" id="{3A89CBC2-0A65-6C49-B576-045A5C5C5F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10853712"/>
              <a:ext cx="3178816" cy="2100288"/>
            </a:xfrm>
            <a:custGeom>
              <a:avLst/>
              <a:gdLst>
                <a:gd name="T0" fmla="*/ 3701 w 3702"/>
                <a:gd name="T1" fmla="*/ 1810 h 2446"/>
                <a:gd name="T2" fmla="*/ 3701 w 3702"/>
                <a:gd name="T3" fmla="*/ 2445 h 2446"/>
                <a:gd name="T4" fmla="*/ 0 w 3702"/>
                <a:gd name="T5" fmla="*/ 635 h 2446"/>
                <a:gd name="T6" fmla="*/ 0 w 3702"/>
                <a:gd name="T7" fmla="*/ 0 h 2446"/>
                <a:gd name="T8" fmla="*/ 3701 w 3702"/>
                <a:gd name="T9" fmla="*/ 181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2" h="2446">
                  <a:moveTo>
                    <a:pt x="3701" y="1810"/>
                  </a:moveTo>
                  <a:lnTo>
                    <a:pt x="3701" y="2445"/>
                  </a:lnTo>
                  <a:lnTo>
                    <a:pt x="0" y="635"/>
                  </a:lnTo>
                  <a:lnTo>
                    <a:pt x="0" y="0"/>
                  </a:lnTo>
                  <a:lnTo>
                    <a:pt x="3701" y="181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6CAD5AD-85C0-EB47-BC86-4C7F61538FF2}"/>
              </a:ext>
            </a:extLst>
          </p:cNvPr>
          <p:cNvGrpSpPr/>
          <p:nvPr/>
        </p:nvGrpSpPr>
        <p:grpSpPr>
          <a:xfrm>
            <a:off x="4508484" y="3849748"/>
            <a:ext cx="3175033" cy="1827819"/>
            <a:chOff x="9013793" y="7690035"/>
            <a:chExt cx="6350065" cy="3655638"/>
          </a:xfrm>
        </p:grpSpPr>
        <p:sp>
          <p:nvSpPr>
            <p:cNvPr id="16" name="Freeform 1">
              <a:extLst>
                <a:ext uri="{FF2B5EF4-FFF2-40B4-BE49-F238E27FC236}">
                  <a16:creationId xmlns:a16="http://schemas.microsoft.com/office/drawing/2014/main" id="{3520016F-75A8-4E45-AFFC-4A15C8FD02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6" y="7690035"/>
              <a:ext cx="6350062" cy="3106915"/>
            </a:xfrm>
            <a:custGeom>
              <a:avLst/>
              <a:gdLst>
                <a:gd name="T0" fmla="*/ 3701 w 7401"/>
                <a:gd name="T1" fmla="*/ 0 h 3621"/>
                <a:gd name="T2" fmla="*/ 7400 w 7401"/>
                <a:gd name="T3" fmla="*/ 1810 h 3621"/>
                <a:gd name="T4" fmla="*/ 3701 w 7401"/>
                <a:gd name="T5" fmla="*/ 3620 h 3621"/>
                <a:gd name="T6" fmla="*/ 0 w 7401"/>
                <a:gd name="T7" fmla="*/ 1810 h 3621"/>
                <a:gd name="T8" fmla="*/ 3701 w 7401"/>
                <a:gd name="T9" fmla="*/ 0 h 3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1" h="3621">
                  <a:moveTo>
                    <a:pt x="3701" y="0"/>
                  </a:moveTo>
                  <a:lnTo>
                    <a:pt x="7400" y="1810"/>
                  </a:lnTo>
                  <a:lnTo>
                    <a:pt x="3701" y="3620"/>
                  </a:lnTo>
                  <a:lnTo>
                    <a:pt x="0" y="1810"/>
                  </a:lnTo>
                  <a:lnTo>
                    <a:pt x="3701" y="0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7" name="Freeform 2">
              <a:extLst>
                <a:ext uri="{FF2B5EF4-FFF2-40B4-BE49-F238E27FC236}">
                  <a16:creationId xmlns:a16="http://schemas.microsoft.com/office/drawing/2014/main" id="{AF6B08AC-C0BA-EA49-A94B-B369308BB7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5" y="9245385"/>
              <a:ext cx="3175033" cy="2100288"/>
            </a:xfrm>
            <a:custGeom>
              <a:avLst/>
              <a:gdLst>
                <a:gd name="T0" fmla="*/ 3699 w 3700"/>
                <a:gd name="T1" fmla="*/ 0 h 2446"/>
                <a:gd name="T2" fmla="*/ 3699 w 3700"/>
                <a:gd name="T3" fmla="*/ 635 h 2446"/>
                <a:gd name="T4" fmla="*/ 0 w 3700"/>
                <a:gd name="T5" fmla="*/ 2445 h 2446"/>
                <a:gd name="T6" fmla="*/ 0 w 3700"/>
                <a:gd name="T7" fmla="*/ 1810 h 2446"/>
                <a:gd name="T8" fmla="*/ 3699 w 3700"/>
                <a:gd name="T9" fmla="*/ 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0" h="2446">
                  <a:moveTo>
                    <a:pt x="3699" y="0"/>
                  </a:moveTo>
                  <a:lnTo>
                    <a:pt x="3699" y="635"/>
                  </a:lnTo>
                  <a:lnTo>
                    <a:pt x="0" y="2445"/>
                  </a:lnTo>
                  <a:lnTo>
                    <a:pt x="0" y="1810"/>
                  </a:lnTo>
                  <a:lnTo>
                    <a:pt x="3699" y="0"/>
                  </a:lnTo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8" name="Freeform 3">
              <a:extLst>
                <a:ext uri="{FF2B5EF4-FFF2-40B4-BE49-F238E27FC236}">
                  <a16:creationId xmlns:a16="http://schemas.microsoft.com/office/drawing/2014/main" id="{9A6D5BD3-04A8-8F46-97DC-07B3B41965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9245385"/>
              <a:ext cx="3178816" cy="2100288"/>
            </a:xfrm>
            <a:custGeom>
              <a:avLst/>
              <a:gdLst>
                <a:gd name="T0" fmla="*/ 3701 w 3702"/>
                <a:gd name="T1" fmla="*/ 1810 h 2446"/>
                <a:gd name="T2" fmla="*/ 3701 w 3702"/>
                <a:gd name="T3" fmla="*/ 2445 h 2446"/>
                <a:gd name="T4" fmla="*/ 0 w 3702"/>
                <a:gd name="T5" fmla="*/ 635 h 2446"/>
                <a:gd name="T6" fmla="*/ 0 w 3702"/>
                <a:gd name="T7" fmla="*/ 0 h 2446"/>
                <a:gd name="T8" fmla="*/ 3701 w 3702"/>
                <a:gd name="T9" fmla="*/ 181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2" h="2446">
                  <a:moveTo>
                    <a:pt x="3701" y="1810"/>
                  </a:moveTo>
                  <a:lnTo>
                    <a:pt x="3701" y="2445"/>
                  </a:lnTo>
                  <a:lnTo>
                    <a:pt x="0" y="635"/>
                  </a:lnTo>
                  <a:lnTo>
                    <a:pt x="0" y="0"/>
                  </a:lnTo>
                  <a:lnTo>
                    <a:pt x="3701" y="1810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4153FFF-B826-3446-9BE5-B05271C04DFA}"/>
              </a:ext>
            </a:extLst>
          </p:cNvPr>
          <p:cNvGrpSpPr/>
          <p:nvPr/>
        </p:nvGrpSpPr>
        <p:grpSpPr>
          <a:xfrm>
            <a:off x="4508484" y="3052206"/>
            <a:ext cx="3175033" cy="1825928"/>
            <a:chOff x="9013793" y="6077922"/>
            <a:chExt cx="6350065" cy="3651855"/>
          </a:xfrm>
        </p:grpSpPr>
        <p:sp>
          <p:nvSpPr>
            <p:cNvPr id="19" name="Freeform 4">
              <a:extLst>
                <a:ext uri="{FF2B5EF4-FFF2-40B4-BE49-F238E27FC236}">
                  <a16:creationId xmlns:a16="http://schemas.microsoft.com/office/drawing/2014/main" id="{F087AAF4-F64D-7A4F-9658-4C560E69A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6" y="6077922"/>
              <a:ext cx="6350062" cy="3106915"/>
            </a:xfrm>
            <a:custGeom>
              <a:avLst/>
              <a:gdLst>
                <a:gd name="T0" fmla="*/ 3701 w 7401"/>
                <a:gd name="T1" fmla="*/ 0 h 3621"/>
                <a:gd name="T2" fmla="*/ 7400 w 7401"/>
                <a:gd name="T3" fmla="*/ 1811 h 3621"/>
                <a:gd name="T4" fmla="*/ 3701 w 7401"/>
                <a:gd name="T5" fmla="*/ 3620 h 3621"/>
                <a:gd name="T6" fmla="*/ 0 w 7401"/>
                <a:gd name="T7" fmla="*/ 1811 h 3621"/>
                <a:gd name="T8" fmla="*/ 3701 w 7401"/>
                <a:gd name="T9" fmla="*/ 0 h 3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1" h="3621">
                  <a:moveTo>
                    <a:pt x="3701" y="0"/>
                  </a:moveTo>
                  <a:lnTo>
                    <a:pt x="7400" y="1811"/>
                  </a:lnTo>
                  <a:lnTo>
                    <a:pt x="3701" y="3620"/>
                  </a:lnTo>
                  <a:lnTo>
                    <a:pt x="0" y="1811"/>
                  </a:lnTo>
                  <a:lnTo>
                    <a:pt x="370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8EA66001-6D3F-B449-92BF-77ADAC9493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5" y="7633272"/>
              <a:ext cx="3175033" cy="2096505"/>
            </a:xfrm>
            <a:custGeom>
              <a:avLst/>
              <a:gdLst>
                <a:gd name="T0" fmla="*/ 3699 w 3700"/>
                <a:gd name="T1" fmla="*/ 0 h 2445"/>
                <a:gd name="T2" fmla="*/ 3699 w 3700"/>
                <a:gd name="T3" fmla="*/ 635 h 2445"/>
                <a:gd name="T4" fmla="*/ 0 w 3700"/>
                <a:gd name="T5" fmla="*/ 2444 h 2445"/>
                <a:gd name="T6" fmla="*/ 0 w 3700"/>
                <a:gd name="T7" fmla="*/ 1809 h 2445"/>
                <a:gd name="T8" fmla="*/ 3699 w 3700"/>
                <a:gd name="T9" fmla="*/ 0 h 2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0" h="2445">
                  <a:moveTo>
                    <a:pt x="3699" y="0"/>
                  </a:moveTo>
                  <a:lnTo>
                    <a:pt x="3699" y="635"/>
                  </a:lnTo>
                  <a:lnTo>
                    <a:pt x="0" y="2444"/>
                  </a:lnTo>
                  <a:lnTo>
                    <a:pt x="0" y="1809"/>
                  </a:lnTo>
                  <a:lnTo>
                    <a:pt x="3699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685A6438-9D12-D048-9066-9B27CF2BAE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7633272"/>
              <a:ext cx="3178816" cy="2096505"/>
            </a:xfrm>
            <a:custGeom>
              <a:avLst/>
              <a:gdLst>
                <a:gd name="T0" fmla="*/ 3701 w 3702"/>
                <a:gd name="T1" fmla="*/ 1809 h 2445"/>
                <a:gd name="T2" fmla="*/ 3701 w 3702"/>
                <a:gd name="T3" fmla="*/ 2444 h 2445"/>
                <a:gd name="T4" fmla="*/ 0 w 3702"/>
                <a:gd name="T5" fmla="*/ 635 h 2445"/>
                <a:gd name="T6" fmla="*/ 0 w 3702"/>
                <a:gd name="T7" fmla="*/ 0 h 2445"/>
                <a:gd name="T8" fmla="*/ 3701 w 3702"/>
                <a:gd name="T9" fmla="*/ 1809 h 2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2" h="2445">
                  <a:moveTo>
                    <a:pt x="3701" y="1809"/>
                  </a:moveTo>
                  <a:lnTo>
                    <a:pt x="3701" y="2444"/>
                  </a:lnTo>
                  <a:lnTo>
                    <a:pt x="0" y="635"/>
                  </a:lnTo>
                  <a:lnTo>
                    <a:pt x="0" y="0"/>
                  </a:lnTo>
                  <a:lnTo>
                    <a:pt x="3701" y="1809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2D21D29-9C1B-674F-95C5-61638D569703}"/>
              </a:ext>
            </a:extLst>
          </p:cNvPr>
          <p:cNvGrpSpPr/>
          <p:nvPr/>
        </p:nvGrpSpPr>
        <p:grpSpPr>
          <a:xfrm>
            <a:off x="4508484" y="2252773"/>
            <a:ext cx="3175031" cy="1827819"/>
            <a:chOff x="9013793" y="4522575"/>
            <a:chExt cx="6350062" cy="365563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18F2869-0635-C747-B229-B26744B1CC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4522575"/>
              <a:ext cx="6350062" cy="3106915"/>
            </a:xfrm>
            <a:custGeom>
              <a:avLst/>
              <a:gdLst>
                <a:gd name="T0" fmla="*/ 3700 w 7401"/>
                <a:gd name="T1" fmla="*/ 0 h 3621"/>
                <a:gd name="T2" fmla="*/ 7400 w 7401"/>
                <a:gd name="T3" fmla="*/ 1810 h 3621"/>
                <a:gd name="T4" fmla="*/ 3700 w 7401"/>
                <a:gd name="T5" fmla="*/ 3620 h 3621"/>
                <a:gd name="T6" fmla="*/ 0 w 7401"/>
                <a:gd name="T7" fmla="*/ 1810 h 3621"/>
                <a:gd name="T8" fmla="*/ 3700 w 7401"/>
                <a:gd name="T9" fmla="*/ 0 h 3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1" h="3621">
                  <a:moveTo>
                    <a:pt x="3700" y="0"/>
                  </a:moveTo>
                  <a:lnTo>
                    <a:pt x="7400" y="1810"/>
                  </a:lnTo>
                  <a:lnTo>
                    <a:pt x="3700" y="3620"/>
                  </a:lnTo>
                  <a:lnTo>
                    <a:pt x="0" y="1810"/>
                  </a:lnTo>
                  <a:lnTo>
                    <a:pt x="370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73BAEC6C-3854-8140-894D-AFE27D510D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5" y="6077925"/>
              <a:ext cx="3175030" cy="2100288"/>
            </a:xfrm>
            <a:custGeom>
              <a:avLst/>
              <a:gdLst>
                <a:gd name="T0" fmla="*/ 3700 w 3701"/>
                <a:gd name="T1" fmla="*/ 0 h 2446"/>
                <a:gd name="T2" fmla="*/ 3700 w 3701"/>
                <a:gd name="T3" fmla="*/ 635 h 2446"/>
                <a:gd name="T4" fmla="*/ 0 w 3701"/>
                <a:gd name="T5" fmla="*/ 2445 h 2446"/>
                <a:gd name="T6" fmla="*/ 0 w 3701"/>
                <a:gd name="T7" fmla="*/ 1810 h 2446"/>
                <a:gd name="T8" fmla="*/ 3700 w 3701"/>
                <a:gd name="T9" fmla="*/ 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1" h="2446">
                  <a:moveTo>
                    <a:pt x="3700" y="0"/>
                  </a:moveTo>
                  <a:lnTo>
                    <a:pt x="3700" y="635"/>
                  </a:lnTo>
                  <a:lnTo>
                    <a:pt x="0" y="2445"/>
                  </a:lnTo>
                  <a:lnTo>
                    <a:pt x="0" y="1810"/>
                  </a:lnTo>
                  <a:lnTo>
                    <a:pt x="3700" y="0"/>
                  </a:lnTo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FB3DA37A-DC51-014D-BEDB-7626F6AA22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6077925"/>
              <a:ext cx="3175033" cy="2100288"/>
            </a:xfrm>
            <a:custGeom>
              <a:avLst/>
              <a:gdLst>
                <a:gd name="T0" fmla="*/ 3700 w 3701"/>
                <a:gd name="T1" fmla="*/ 1810 h 2446"/>
                <a:gd name="T2" fmla="*/ 3700 w 3701"/>
                <a:gd name="T3" fmla="*/ 2445 h 2446"/>
                <a:gd name="T4" fmla="*/ 0 w 3701"/>
                <a:gd name="T5" fmla="*/ 635 h 2446"/>
                <a:gd name="T6" fmla="*/ 0 w 3701"/>
                <a:gd name="T7" fmla="*/ 0 h 2446"/>
                <a:gd name="T8" fmla="*/ 3700 w 3701"/>
                <a:gd name="T9" fmla="*/ 1810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1" h="2446">
                  <a:moveTo>
                    <a:pt x="3700" y="1810"/>
                  </a:moveTo>
                  <a:lnTo>
                    <a:pt x="3700" y="2445"/>
                  </a:lnTo>
                  <a:lnTo>
                    <a:pt x="0" y="635"/>
                  </a:lnTo>
                  <a:lnTo>
                    <a:pt x="0" y="0"/>
                  </a:lnTo>
                  <a:lnTo>
                    <a:pt x="3700" y="181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EECCA8F-176B-C543-A97D-597E19FA7F68}"/>
              </a:ext>
            </a:extLst>
          </p:cNvPr>
          <p:cNvGrpSpPr/>
          <p:nvPr/>
        </p:nvGrpSpPr>
        <p:grpSpPr>
          <a:xfrm>
            <a:off x="4508484" y="1455231"/>
            <a:ext cx="3175031" cy="1825928"/>
            <a:chOff x="9013793" y="2910462"/>
            <a:chExt cx="6350062" cy="3651855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C076FA41-EFD1-BC42-897F-3AB53DD8CD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2910462"/>
              <a:ext cx="6350062" cy="3106915"/>
            </a:xfrm>
            <a:custGeom>
              <a:avLst/>
              <a:gdLst>
                <a:gd name="T0" fmla="*/ 3700 w 7401"/>
                <a:gd name="T1" fmla="*/ 0 h 3621"/>
                <a:gd name="T2" fmla="*/ 7400 w 7401"/>
                <a:gd name="T3" fmla="*/ 1811 h 3621"/>
                <a:gd name="T4" fmla="*/ 3700 w 7401"/>
                <a:gd name="T5" fmla="*/ 3620 h 3621"/>
                <a:gd name="T6" fmla="*/ 0 w 7401"/>
                <a:gd name="T7" fmla="*/ 1811 h 3621"/>
                <a:gd name="T8" fmla="*/ 3700 w 7401"/>
                <a:gd name="T9" fmla="*/ 0 h 3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01" h="3621">
                  <a:moveTo>
                    <a:pt x="3700" y="0"/>
                  </a:moveTo>
                  <a:lnTo>
                    <a:pt x="7400" y="1811"/>
                  </a:lnTo>
                  <a:lnTo>
                    <a:pt x="3700" y="3620"/>
                  </a:lnTo>
                  <a:lnTo>
                    <a:pt x="0" y="1811"/>
                  </a:lnTo>
                  <a:lnTo>
                    <a:pt x="370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22EC2354-8A10-2E48-BF39-2DE4262FC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88825" y="4465812"/>
              <a:ext cx="3175030" cy="2096505"/>
            </a:xfrm>
            <a:custGeom>
              <a:avLst/>
              <a:gdLst>
                <a:gd name="T0" fmla="*/ 3700 w 3701"/>
                <a:gd name="T1" fmla="*/ 0 h 2445"/>
                <a:gd name="T2" fmla="*/ 3700 w 3701"/>
                <a:gd name="T3" fmla="*/ 635 h 2445"/>
                <a:gd name="T4" fmla="*/ 0 w 3701"/>
                <a:gd name="T5" fmla="*/ 2444 h 2445"/>
                <a:gd name="T6" fmla="*/ 0 w 3701"/>
                <a:gd name="T7" fmla="*/ 1809 h 2445"/>
                <a:gd name="T8" fmla="*/ 3700 w 3701"/>
                <a:gd name="T9" fmla="*/ 0 h 2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1" h="2445">
                  <a:moveTo>
                    <a:pt x="3700" y="0"/>
                  </a:moveTo>
                  <a:lnTo>
                    <a:pt x="3700" y="635"/>
                  </a:lnTo>
                  <a:lnTo>
                    <a:pt x="0" y="2444"/>
                  </a:lnTo>
                  <a:lnTo>
                    <a:pt x="0" y="1809"/>
                  </a:lnTo>
                  <a:lnTo>
                    <a:pt x="3700" y="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6501E103-9CC3-354D-9B26-091B48AFE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3793" y="4465812"/>
              <a:ext cx="3175033" cy="2096505"/>
            </a:xfrm>
            <a:custGeom>
              <a:avLst/>
              <a:gdLst>
                <a:gd name="T0" fmla="*/ 3700 w 3701"/>
                <a:gd name="T1" fmla="*/ 1809 h 2445"/>
                <a:gd name="T2" fmla="*/ 3700 w 3701"/>
                <a:gd name="T3" fmla="*/ 2444 h 2445"/>
                <a:gd name="T4" fmla="*/ 0 w 3701"/>
                <a:gd name="T5" fmla="*/ 635 h 2445"/>
                <a:gd name="T6" fmla="*/ 0 w 3701"/>
                <a:gd name="T7" fmla="*/ 0 h 2445"/>
                <a:gd name="T8" fmla="*/ 3700 w 3701"/>
                <a:gd name="T9" fmla="*/ 1809 h 2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1" h="2445">
                  <a:moveTo>
                    <a:pt x="3700" y="1809"/>
                  </a:moveTo>
                  <a:lnTo>
                    <a:pt x="3700" y="2444"/>
                  </a:lnTo>
                  <a:lnTo>
                    <a:pt x="0" y="635"/>
                  </a:lnTo>
                  <a:lnTo>
                    <a:pt x="0" y="0"/>
                  </a:lnTo>
                  <a:lnTo>
                    <a:pt x="3700" y="1809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3266" dirty="0">
                <a:latin typeface="Lato Light" panose="020F0502020204030203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F653641-EDA1-FDDB-AEE3-99E65F3502EC}"/>
              </a:ext>
            </a:extLst>
          </p:cNvPr>
          <p:cNvGrpSpPr/>
          <p:nvPr/>
        </p:nvGrpSpPr>
        <p:grpSpPr>
          <a:xfrm>
            <a:off x="553916" y="1858834"/>
            <a:ext cx="3893613" cy="1138099"/>
            <a:chOff x="553916" y="1858834"/>
            <a:chExt cx="3893613" cy="1138099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11449B-0840-9E4A-8673-7F54427BE866}"/>
                </a:ext>
              </a:extLst>
            </p:cNvPr>
            <p:cNvCxnSpPr/>
            <p:nvPr/>
          </p:nvCxnSpPr>
          <p:spPr>
            <a:xfrm>
              <a:off x="819772" y="2232906"/>
              <a:ext cx="362775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0B74A21-3D50-8D49-9E48-BA634A4618AB}"/>
                </a:ext>
              </a:extLst>
            </p:cNvPr>
            <p:cNvSpPr txBox="1"/>
            <p:nvPr/>
          </p:nvSpPr>
          <p:spPr>
            <a:xfrm>
              <a:off x="2948087" y="1858834"/>
              <a:ext cx="1309974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Scalability</a:t>
              </a:r>
            </a:p>
          </p:txBody>
        </p:sp>
        <p:sp>
          <p:nvSpPr>
            <p:cNvPr id="36" name="Subtitle 2">
              <a:extLst>
                <a:ext uri="{FF2B5EF4-FFF2-40B4-BE49-F238E27FC236}">
                  <a16:creationId xmlns:a16="http://schemas.microsoft.com/office/drawing/2014/main" id="{0ED8D164-DEBC-3F43-94E5-52D3CAE6CB8B}"/>
                </a:ext>
              </a:extLst>
            </p:cNvPr>
            <p:cNvSpPr txBox="1">
              <a:spLocks/>
            </p:cNvSpPr>
            <p:nvPr/>
          </p:nvSpPr>
          <p:spPr>
            <a:xfrm>
              <a:off x="553916" y="2283211"/>
              <a:ext cx="3704146" cy="713722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ts val="1750"/>
                </a:lnSpc>
              </a:pPr>
              <a:r>
                <a:rPr lang="en-US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S</a:t>
              </a:r>
              <a:r>
                <a:rPr lang="en-GB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</a:rPr>
                <a:t>calability allows our system to efficiently handle increasing loads, ensuring consistent performance and responsiveness, even during periods of high demand</a:t>
              </a:r>
              <a:endParaRPr lang="en-US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A12FDF0-87B6-DCCA-B827-5C3CC8B232B1}"/>
              </a:ext>
            </a:extLst>
          </p:cNvPr>
          <p:cNvGrpSpPr/>
          <p:nvPr/>
        </p:nvGrpSpPr>
        <p:grpSpPr>
          <a:xfrm>
            <a:off x="817864" y="5049412"/>
            <a:ext cx="3629665" cy="2437960"/>
            <a:chOff x="817864" y="5049412"/>
            <a:chExt cx="3629665" cy="243796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4E5F0E-93F9-A945-B9A5-01B48DBD457F}"/>
                </a:ext>
              </a:extLst>
            </p:cNvPr>
            <p:cNvCxnSpPr/>
            <p:nvPr/>
          </p:nvCxnSpPr>
          <p:spPr>
            <a:xfrm>
              <a:off x="819772" y="5422301"/>
              <a:ext cx="362775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DA77B88-6D9B-D247-8CD8-9BCA181F0B21}"/>
                </a:ext>
              </a:extLst>
            </p:cNvPr>
            <p:cNvSpPr txBox="1"/>
            <p:nvPr/>
          </p:nvSpPr>
          <p:spPr>
            <a:xfrm>
              <a:off x="2608250" y="5049412"/>
              <a:ext cx="1649811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Data Integrity</a:t>
              </a:r>
            </a:p>
          </p:txBody>
        </p:sp>
        <p:sp>
          <p:nvSpPr>
            <p:cNvPr id="37" name="Subtitle 2">
              <a:extLst>
                <a:ext uri="{FF2B5EF4-FFF2-40B4-BE49-F238E27FC236}">
                  <a16:creationId xmlns:a16="http://schemas.microsoft.com/office/drawing/2014/main" id="{7D2EE15F-CA32-DB4F-9C21-ED118F6741B3}"/>
                </a:ext>
              </a:extLst>
            </p:cNvPr>
            <p:cNvSpPr txBox="1">
              <a:spLocks/>
            </p:cNvSpPr>
            <p:nvPr/>
          </p:nvSpPr>
          <p:spPr>
            <a:xfrm>
              <a:off x="817864" y="5471756"/>
              <a:ext cx="3440197" cy="2015616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ts val="1750"/>
                </a:lnSpc>
              </a:pPr>
              <a:r>
                <a:rPr lang="en-GB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Data integrity safeguards the accuracy and consistency of travel information, reinforcing trust in our system and ensuring that users receive reliable and up-to-date data.</a:t>
              </a:r>
            </a:p>
            <a:p>
              <a:pPr algn="r">
                <a:lnSpc>
                  <a:spcPts val="1750"/>
                </a:lnSpc>
              </a:pPr>
              <a:endPara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endParaRPr>
            </a:p>
            <a:p>
              <a:pPr algn="r">
                <a:lnSpc>
                  <a:spcPts val="1750"/>
                </a:lnSpc>
              </a:pPr>
              <a:endPara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endParaRPr>
            </a:p>
            <a:p>
              <a:pPr algn="r">
                <a:lnSpc>
                  <a:spcPts val="1750"/>
                </a:lnSpc>
              </a:pPr>
              <a:endPara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endParaRPr>
            </a:p>
            <a:p>
              <a:pPr algn="r">
                <a:lnSpc>
                  <a:spcPts val="1750"/>
                </a:lnSpc>
              </a:pPr>
              <a:endParaRPr lang="en-GB" sz="1200" dirty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77C475C-9947-0130-B0FB-A82F82B8405D}"/>
              </a:ext>
            </a:extLst>
          </p:cNvPr>
          <p:cNvGrpSpPr/>
          <p:nvPr/>
        </p:nvGrpSpPr>
        <p:grpSpPr>
          <a:xfrm>
            <a:off x="819772" y="3454123"/>
            <a:ext cx="3627757" cy="1137507"/>
            <a:chOff x="819772" y="3454123"/>
            <a:chExt cx="3627757" cy="11375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DCD3A3D-7F6A-0049-AA95-1014AECB6D91}"/>
                </a:ext>
              </a:extLst>
            </p:cNvPr>
            <p:cNvCxnSpPr/>
            <p:nvPr/>
          </p:nvCxnSpPr>
          <p:spPr>
            <a:xfrm>
              <a:off x="819772" y="3827604"/>
              <a:ext cx="362775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36AAFB8-0321-EA4B-9A13-96E5A253C102}"/>
                </a:ext>
              </a:extLst>
            </p:cNvPr>
            <p:cNvSpPr txBox="1"/>
            <p:nvPr/>
          </p:nvSpPr>
          <p:spPr>
            <a:xfrm>
              <a:off x="2691606" y="3454123"/>
              <a:ext cx="1566455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pPr algn="r"/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Performance</a:t>
              </a:r>
            </a:p>
          </p:txBody>
        </p:sp>
        <p:sp>
          <p:nvSpPr>
            <p:cNvPr id="38" name="Subtitle 2">
              <a:extLst>
                <a:ext uri="{FF2B5EF4-FFF2-40B4-BE49-F238E27FC236}">
                  <a16:creationId xmlns:a16="http://schemas.microsoft.com/office/drawing/2014/main" id="{78AC13EB-45C4-E444-92AA-66533DF316EE}"/>
                </a:ext>
              </a:extLst>
            </p:cNvPr>
            <p:cNvSpPr txBox="1">
              <a:spLocks/>
            </p:cNvSpPr>
            <p:nvPr/>
          </p:nvSpPr>
          <p:spPr>
            <a:xfrm>
              <a:off x="975946" y="3877908"/>
              <a:ext cx="3282115" cy="713722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defPPr>
                <a:defRPr lang="en-US"/>
              </a:defPPr>
              <a:lvl1pPr indent="0" algn="r" defTabSz="1087636">
                <a:lnSpc>
                  <a:spcPts val="1750"/>
                </a:lnSpc>
                <a:spcBef>
                  <a:spcPct val="20000"/>
                </a:spcBef>
                <a:buFont typeface="Arial"/>
                <a:buNone/>
                <a:defRPr sz="1200"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defRPr>
              </a:lvl1pPr>
              <a:lvl2pPr marL="1087636" indent="0" algn="ctr" defTabSz="1087636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>
                  <a:solidFill>
                    <a:schemeClr val="tx1">
                      <a:tint val="75000"/>
                    </a:schemeClr>
                  </a:solidFill>
                  <a:latin typeface="Open Sans"/>
                  <a:cs typeface="Open Sans"/>
                </a:defRPr>
              </a:lvl2pPr>
              <a:lvl3pPr marL="2175271" indent="0" algn="ctr" defTabSz="1087636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>
                  <a:solidFill>
                    <a:schemeClr val="tx1">
                      <a:tint val="75000"/>
                    </a:schemeClr>
                  </a:solidFill>
                  <a:latin typeface="Open Sans"/>
                  <a:cs typeface="Open Sans"/>
                </a:defRPr>
              </a:lvl3pPr>
              <a:lvl4pPr marL="3262912" indent="0" algn="ctr" defTabSz="1087636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>
                  <a:solidFill>
                    <a:schemeClr val="tx1">
                      <a:tint val="75000"/>
                    </a:schemeClr>
                  </a:solidFill>
                  <a:latin typeface="Open Sans"/>
                  <a:cs typeface="Open Sans"/>
                </a:defRPr>
              </a:lvl4pPr>
              <a:lvl5pPr marL="4350546" indent="0" algn="ctr" defTabSz="1087636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>
                  <a:solidFill>
                    <a:schemeClr val="tx1">
                      <a:tint val="75000"/>
                    </a:schemeClr>
                  </a:solidFill>
                  <a:latin typeface="Open Sans"/>
                  <a:cs typeface="Open Sans"/>
                </a:defRPr>
              </a:lvl5pPr>
              <a:lvl6pPr marL="5438184" indent="0" algn="ctr" defTabSz="1087636">
                <a:spcBef>
                  <a:spcPct val="20000"/>
                </a:spcBef>
                <a:buFont typeface="Arial"/>
                <a:buNone/>
                <a:defRPr sz="4800">
                  <a:solidFill>
                    <a:schemeClr val="tx1">
                      <a:tint val="75000"/>
                    </a:schemeClr>
                  </a:solidFill>
                </a:defRPr>
              </a:lvl6pPr>
              <a:lvl7pPr marL="6525820" indent="0" algn="ctr" defTabSz="1087636">
                <a:spcBef>
                  <a:spcPct val="20000"/>
                </a:spcBef>
                <a:buFont typeface="Arial"/>
                <a:buNone/>
                <a:defRPr sz="4800">
                  <a:solidFill>
                    <a:schemeClr val="tx1">
                      <a:tint val="75000"/>
                    </a:schemeClr>
                  </a:solidFill>
                </a:defRPr>
              </a:lvl7pPr>
              <a:lvl8pPr marL="7613455" indent="0" algn="ctr" defTabSz="1087636">
                <a:spcBef>
                  <a:spcPct val="20000"/>
                </a:spcBef>
                <a:buFont typeface="Arial"/>
                <a:buNone/>
                <a:defRPr sz="4800">
                  <a:solidFill>
                    <a:schemeClr val="tx1">
                      <a:tint val="75000"/>
                    </a:schemeClr>
                  </a:solidFill>
                </a:defRPr>
              </a:lvl8pPr>
              <a:lvl9pPr marL="8701091" indent="0" algn="ctr" defTabSz="1087636">
                <a:spcBef>
                  <a:spcPct val="20000"/>
                </a:spcBef>
                <a:buFont typeface="Arial"/>
                <a:buNone/>
                <a:defRPr sz="4800">
                  <a:solidFill>
                    <a:schemeClr val="tx1">
                      <a:tint val="75000"/>
                    </a:schemeClr>
                  </a:solidFill>
                </a:defRPr>
              </a:lvl9pPr>
            </a:lstStyle>
            <a:p>
              <a:r>
                <a:rPr lang="en-GB" dirty="0"/>
                <a:t>Good Performance guarantees that our system responds promptly to user interactions and delivers an exceptional user experience.</a:t>
              </a:r>
              <a:endParaRPr lang="en-US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318E5FF-9424-AF2B-DEB0-C20952E5AACE}"/>
              </a:ext>
            </a:extLst>
          </p:cNvPr>
          <p:cNvGrpSpPr/>
          <p:nvPr/>
        </p:nvGrpSpPr>
        <p:grpSpPr>
          <a:xfrm>
            <a:off x="7731640" y="2643171"/>
            <a:ext cx="3640589" cy="1125923"/>
            <a:chOff x="7731640" y="2643171"/>
            <a:chExt cx="3640589" cy="1125923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8DD96E6-C310-1F40-A60D-009E2EE8554C}"/>
                </a:ext>
              </a:extLst>
            </p:cNvPr>
            <p:cNvCxnSpPr/>
            <p:nvPr/>
          </p:nvCxnSpPr>
          <p:spPr>
            <a:xfrm>
              <a:off x="7731640" y="3025821"/>
              <a:ext cx="362775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Subtitle 2">
              <a:extLst>
                <a:ext uri="{FF2B5EF4-FFF2-40B4-BE49-F238E27FC236}">
                  <a16:creationId xmlns:a16="http://schemas.microsoft.com/office/drawing/2014/main" id="{CEF2E62D-A7B9-1349-89A5-5FD429C35223}"/>
                </a:ext>
              </a:extLst>
            </p:cNvPr>
            <p:cNvSpPr txBox="1">
              <a:spLocks/>
            </p:cNvSpPr>
            <p:nvPr/>
          </p:nvSpPr>
          <p:spPr>
            <a:xfrm>
              <a:off x="7919198" y="3055372"/>
              <a:ext cx="3453031" cy="713722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GB" sz="1200" dirty="0">
                  <a:solidFill>
                    <a:schemeClr val="tx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Elasticity allows the system to dynamically adjust resources in response to changing workloads, optimising resource utilisation and cost efficiency.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A58F704-28A9-E44E-AA58-4AB555BAB157}"/>
                </a:ext>
              </a:extLst>
            </p:cNvPr>
            <p:cNvSpPr txBox="1"/>
            <p:nvPr/>
          </p:nvSpPr>
          <p:spPr>
            <a:xfrm>
              <a:off x="7919198" y="2643171"/>
              <a:ext cx="1151277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Elasticity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B610FCD-3B05-357A-DC2B-51063E0221D2}"/>
              </a:ext>
            </a:extLst>
          </p:cNvPr>
          <p:cNvGrpSpPr/>
          <p:nvPr/>
        </p:nvGrpSpPr>
        <p:grpSpPr>
          <a:xfrm>
            <a:off x="7731640" y="4237596"/>
            <a:ext cx="3724737" cy="1150707"/>
            <a:chOff x="7731640" y="4237596"/>
            <a:chExt cx="3724737" cy="1150707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8485EA9-743B-F04A-B8BA-521C2CAD898F}"/>
                </a:ext>
              </a:extLst>
            </p:cNvPr>
            <p:cNvCxnSpPr/>
            <p:nvPr/>
          </p:nvCxnSpPr>
          <p:spPr>
            <a:xfrm>
              <a:off x="7731640" y="4620519"/>
              <a:ext cx="3627757" cy="0"/>
            </a:xfrm>
            <a:prstGeom prst="line">
              <a:avLst/>
            </a:prstGeom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Subtitle 2">
              <a:extLst>
                <a:ext uri="{FF2B5EF4-FFF2-40B4-BE49-F238E27FC236}">
                  <a16:creationId xmlns:a16="http://schemas.microsoft.com/office/drawing/2014/main" id="{A96395D4-2F63-C645-B23D-45C628A443D0}"/>
                </a:ext>
              </a:extLst>
            </p:cNvPr>
            <p:cNvSpPr txBox="1">
              <a:spLocks/>
            </p:cNvSpPr>
            <p:nvPr/>
          </p:nvSpPr>
          <p:spPr>
            <a:xfrm>
              <a:off x="7919198" y="4674581"/>
              <a:ext cx="3537179" cy="713722"/>
            </a:xfrm>
            <a:prstGeom prst="rect">
              <a:avLst/>
            </a:prstGeom>
          </p:spPr>
          <p:txBody>
            <a:bodyPr vert="horz" wrap="square" lIns="45720" tIns="22860" rIns="45720" bIns="22860" rtlCol="0" anchor="t">
              <a:spAutoFit/>
            </a:bodyPr>
            <a:lstStyle>
              <a:defPPr>
                <a:defRPr lang="en-US"/>
              </a:defPPr>
              <a:lvl1pPr indent="0" defTabSz="1087636">
                <a:lnSpc>
                  <a:spcPts val="1750"/>
                </a:lnSpc>
                <a:spcBef>
                  <a:spcPct val="20000"/>
                </a:spcBef>
                <a:buFont typeface="Arial"/>
                <a:buNone/>
                <a:defRPr sz="1200"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defRPr>
              </a:lvl1pPr>
              <a:lvl2pPr marL="1087636" indent="0" algn="ctr" defTabSz="1087636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>
                  <a:solidFill>
                    <a:schemeClr val="tx1">
                      <a:tint val="75000"/>
                    </a:schemeClr>
                  </a:solidFill>
                  <a:latin typeface="Open Sans"/>
                  <a:cs typeface="Open Sans"/>
                </a:defRPr>
              </a:lvl2pPr>
              <a:lvl3pPr marL="2175271" indent="0" algn="ctr" defTabSz="1087636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>
                  <a:solidFill>
                    <a:schemeClr val="tx1">
                      <a:tint val="75000"/>
                    </a:schemeClr>
                  </a:solidFill>
                  <a:latin typeface="Open Sans"/>
                  <a:cs typeface="Open Sans"/>
                </a:defRPr>
              </a:lvl3pPr>
              <a:lvl4pPr marL="3262912" indent="0" algn="ctr" defTabSz="1087636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>
                  <a:solidFill>
                    <a:schemeClr val="tx1">
                      <a:tint val="75000"/>
                    </a:schemeClr>
                  </a:solidFill>
                  <a:latin typeface="Open Sans"/>
                  <a:cs typeface="Open Sans"/>
                </a:defRPr>
              </a:lvl4pPr>
              <a:lvl5pPr marL="4350546" indent="0" algn="ctr" defTabSz="1087636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>
                  <a:solidFill>
                    <a:schemeClr val="tx1">
                      <a:tint val="75000"/>
                    </a:schemeClr>
                  </a:solidFill>
                  <a:latin typeface="Open Sans"/>
                  <a:cs typeface="Open Sans"/>
                </a:defRPr>
              </a:lvl5pPr>
              <a:lvl6pPr marL="5438184" indent="0" algn="ctr" defTabSz="1087636">
                <a:spcBef>
                  <a:spcPct val="20000"/>
                </a:spcBef>
                <a:buFont typeface="Arial"/>
                <a:buNone/>
                <a:defRPr sz="4800">
                  <a:solidFill>
                    <a:schemeClr val="tx1">
                      <a:tint val="75000"/>
                    </a:schemeClr>
                  </a:solidFill>
                </a:defRPr>
              </a:lvl6pPr>
              <a:lvl7pPr marL="6525820" indent="0" algn="ctr" defTabSz="1087636">
                <a:spcBef>
                  <a:spcPct val="20000"/>
                </a:spcBef>
                <a:buFont typeface="Arial"/>
                <a:buNone/>
                <a:defRPr sz="4800">
                  <a:solidFill>
                    <a:schemeClr val="tx1">
                      <a:tint val="75000"/>
                    </a:schemeClr>
                  </a:solidFill>
                </a:defRPr>
              </a:lvl7pPr>
              <a:lvl8pPr marL="7613455" indent="0" algn="ctr" defTabSz="1087636">
                <a:spcBef>
                  <a:spcPct val="20000"/>
                </a:spcBef>
                <a:buFont typeface="Arial"/>
                <a:buNone/>
                <a:defRPr sz="4800">
                  <a:solidFill>
                    <a:schemeClr val="tx1">
                      <a:tint val="75000"/>
                    </a:schemeClr>
                  </a:solidFill>
                </a:defRPr>
              </a:lvl8pPr>
              <a:lvl9pPr marL="8701091" indent="0" algn="ctr" defTabSz="1087636">
                <a:spcBef>
                  <a:spcPct val="20000"/>
                </a:spcBef>
                <a:buFont typeface="Arial"/>
                <a:buNone/>
                <a:defRPr sz="4800">
                  <a:solidFill>
                    <a:schemeClr val="tx1">
                      <a:tint val="75000"/>
                    </a:schemeClr>
                  </a:solidFill>
                </a:defRPr>
              </a:lvl9pPr>
            </a:lstStyle>
            <a:p>
              <a:r>
                <a:rPr lang="en-GB" dirty="0"/>
                <a:t>Global availability ensures that the system can serve users from anywhere in the world, enhancing accessibility, reliability, and user satisfaction.</a:t>
              </a:r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D6486A5-8FD0-6141-AB26-93608B380BC9}"/>
                </a:ext>
              </a:extLst>
            </p:cNvPr>
            <p:cNvSpPr txBox="1"/>
            <p:nvPr/>
          </p:nvSpPr>
          <p:spPr>
            <a:xfrm>
              <a:off x="7919198" y="4237596"/>
              <a:ext cx="2132315" cy="338554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600" b="1" dirty="0">
                  <a:solidFill>
                    <a:schemeClr val="tx2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Global Availability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B884CFF-4E90-AE84-691D-CDFCD820AD17}"/>
              </a:ext>
            </a:extLst>
          </p:cNvPr>
          <p:cNvSpPr txBox="1"/>
          <p:nvPr/>
        </p:nvSpPr>
        <p:spPr>
          <a:xfrm>
            <a:off x="4700594" y="787593"/>
            <a:ext cx="27908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60" dirty="0">
                <a:latin typeface="Poppins" pitchFamily="2" charset="77"/>
                <a:cs typeface="Poppins" pitchFamily="2" charset="77"/>
              </a:rPr>
              <a:t>What will drive our solution decisions?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FC99774-098F-901F-8BF6-74FD47B20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DFDED59F-108C-739B-E889-06EB70747B46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1914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 Diagonal Corner Rectangle 30">
            <a:extLst>
              <a:ext uri="{FF2B5EF4-FFF2-40B4-BE49-F238E27FC236}">
                <a16:creationId xmlns:a16="http://schemas.microsoft.com/office/drawing/2014/main" id="{4F51816E-42E6-7E4C-B545-0F3925A72477}"/>
              </a:ext>
            </a:extLst>
          </p:cNvPr>
          <p:cNvSpPr/>
          <p:nvPr/>
        </p:nvSpPr>
        <p:spPr>
          <a:xfrm>
            <a:off x="3262168" y="3773590"/>
            <a:ext cx="2157984" cy="744558"/>
          </a:xfrm>
          <a:prstGeom prst="round2DiagRect">
            <a:avLst>
              <a:gd name="adj1" fmla="val 26795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30" name="Round Diagonal Corner Rectangle 29">
            <a:extLst>
              <a:ext uri="{FF2B5EF4-FFF2-40B4-BE49-F238E27FC236}">
                <a16:creationId xmlns:a16="http://schemas.microsoft.com/office/drawing/2014/main" id="{C02CB345-3ED7-F949-B8E4-684CB8ABD53A}"/>
              </a:ext>
            </a:extLst>
          </p:cNvPr>
          <p:cNvSpPr/>
          <p:nvPr/>
        </p:nvSpPr>
        <p:spPr>
          <a:xfrm>
            <a:off x="6604829" y="1852846"/>
            <a:ext cx="2157301" cy="744558"/>
          </a:xfrm>
          <a:prstGeom prst="round2DiagRect">
            <a:avLst>
              <a:gd name="adj1" fmla="val 26795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9" name="Round Diagonal Corner Rectangle 28">
            <a:extLst>
              <a:ext uri="{FF2B5EF4-FFF2-40B4-BE49-F238E27FC236}">
                <a16:creationId xmlns:a16="http://schemas.microsoft.com/office/drawing/2014/main" id="{BA752441-A492-BB4A-8150-6383CC63B6DD}"/>
              </a:ext>
            </a:extLst>
          </p:cNvPr>
          <p:cNvSpPr/>
          <p:nvPr/>
        </p:nvSpPr>
        <p:spPr>
          <a:xfrm>
            <a:off x="7156863" y="4488775"/>
            <a:ext cx="2157301" cy="744558"/>
          </a:xfrm>
          <a:prstGeom prst="round2DiagRect">
            <a:avLst>
              <a:gd name="adj1" fmla="val 26795"/>
              <a:gd name="adj2" fmla="val 0"/>
            </a:avLst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8" name="Round Diagonal Corner Rectangle 27">
            <a:extLst>
              <a:ext uri="{FF2B5EF4-FFF2-40B4-BE49-F238E27FC236}">
                <a16:creationId xmlns:a16="http://schemas.microsoft.com/office/drawing/2014/main" id="{6D992E2D-A141-FB41-BB08-CACEE19EA437}"/>
              </a:ext>
            </a:extLst>
          </p:cNvPr>
          <p:cNvSpPr/>
          <p:nvPr/>
        </p:nvSpPr>
        <p:spPr>
          <a:xfrm>
            <a:off x="6699033" y="3584273"/>
            <a:ext cx="2157301" cy="744558"/>
          </a:xfrm>
          <a:prstGeom prst="round2DiagRect">
            <a:avLst>
              <a:gd name="adj1" fmla="val 0"/>
              <a:gd name="adj2" fmla="val 2655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7" name="Round Diagonal Corner Rectangle 26">
            <a:extLst>
              <a:ext uri="{FF2B5EF4-FFF2-40B4-BE49-F238E27FC236}">
                <a16:creationId xmlns:a16="http://schemas.microsoft.com/office/drawing/2014/main" id="{52C66834-053E-BC41-881E-5B1DE0C2C333}"/>
              </a:ext>
            </a:extLst>
          </p:cNvPr>
          <p:cNvSpPr/>
          <p:nvPr/>
        </p:nvSpPr>
        <p:spPr>
          <a:xfrm>
            <a:off x="7739397" y="2728368"/>
            <a:ext cx="2157301" cy="744558"/>
          </a:xfrm>
          <a:prstGeom prst="round2DiagRect">
            <a:avLst>
              <a:gd name="adj1" fmla="val 0"/>
              <a:gd name="adj2" fmla="val 26554"/>
            </a:avLst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6" name="Round Diagonal Corner Rectangle 25">
            <a:extLst>
              <a:ext uri="{FF2B5EF4-FFF2-40B4-BE49-F238E27FC236}">
                <a16:creationId xmlns:a16="http://schemas.microsoft.com/office/drawing/2014/main" id="{8441295F-8A47-7849-BD6E-22BD84C96DBD}"/>
              </a:ext>
            </a:extLst>
          </p:cNvPr>
          <p:cNvSpPr/>
          <p:nvPr/>
        </p:nvSpPr>
        <p:spPr>
          <a:xfrm>
            <a:off x="2546205" y="4667352"/>
            <a:ext cx="2157984" cy="744558"/>
          </a:xfrm>
          <a:prstGeom prst="round2DiagRect">
            <a:avLst>
              <a:gd name="adj1" fmla="val 0"/>
              <a:gd name="adj2" fmla="val 26554"/>
            </a:avLst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5" name="Round Diagonal Corner Rectangle 24">
            <a:extLst>
              <a:ext uri="{FF2B5EF4-FFF2-40B4-BE49-F238E27FC236}">
                <a16:creationId xmlns:a16="http://schemas.microsoft.com/office/drawing/2014/main" id="{91B3D115-29C2-4441-84D4-DE7A5AEEA7B8}"/>
              </a:ext>
            </a:extLst>
          </p:cNvPr>
          <p:cNvSpPr/>
          <p:nvPr/>
        </p:nvSpPr>
        <p:spPr>
          <a:xfrm>
            <a:off x="2236308" y="2927871"/>
            <a:ext cx="2157984" cy="744558"/>
          </a:xfrm>
          <a:prstGeom prst="round2DiagRect">
            <a:avLst>
              <a:gd name="adj1" fmla="val 0"/>
              <a:gd name="adj2" fmla="val 26554"/>
            </a:avLst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4" name="Round Diagonal Corner Rectangle 23">
            <a:extLst>
              <a:ext uri="{FF2B5EF4-FFF2-40B4-BE49-F238E27FC236}">
                <a16:creationId xmlns:a16="http://schemas.microsoft.com/office/drawing/2014/main" id="{7B07F349-97D3-9E41-A119-8DB40AF56E25}"/>
              </a:ext>
            </a:extLst>
          </p:cNvPr>
          <p:cNvSpPr/>
          <p:nvPr/>
        </p:nvSpPr>
        <p:spPr>
          <a:xfrm>
            <a:off x="3182487" y="2087109"/>
            <a:ext cx="2157984" cy="744558"/>
          </a:xfrm>
          <a:prstGeom prst="round2DiagRect">
            <a:avLst>
              <a:gd name="adj1" fmla="val 0"/>
              <a:gd name="adj2" fmla="val 2655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3A021E-7495-AA49-A2CF-D5C3429DB530}"/>
              </a:ext>
            </a:extLst>
          </p:cNvPr>
          <p:cNvSpPr txBox="1"/>
          <p:nvPr/>
        </p:nvSpPr>
        <p:spPr>
          <a:xfrm>
            <a:off x="3099832" y="306186"/>
            <a:ext cx="599234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Architecture Implementation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103D66-32AE-6846-A3D5-8D752AC64855}"/>
              </a:ext>
            </a:extLst>
          </p:cNvPr>
          <p:cNvSpPr txBox="1"/>
          <p:nvPr/>
        </p:nvSpPr>
        <p:spPr>
          <a:xfrm>
            <a:off x="4120139" y="787593"/>
            <a:ext cx="3951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60" dirty="0">
                <a:latin typeface="Poppins" pitchFamily="2" charset="77"/>
                <a:cs typeface="Poppins" pitchFamily="2" charset="77"/>
              </a:rPr>
              <a:t>How will we target the key characteristics we outlined?</a:t>
            </a:r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D357D388-0E4F-F043-8970-973004D39E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4305" y="2273493"/>
            <a:ext cx="963461" cy="934659"/>
          </a:xfrm>
          <a:custGeom>
            <a:avLst/>
            <a:gdLst>
              <a:gd name="T0" fmla="*/ 2604 w 2951"/>
              <a:gd name="T1" fmla="*/ 1625 h 2861"/>
              <a:gd name="T2" fmla="*/ 2746 w 2951"/>
              <a:gd name="T3" fmla="*/ 1486 h 2861"/>
              <a:gd name="T4" fmla="*/ 2746 w 2951"/>
              <a:gd name="T5" fmla="*/ 979 h 2861"/>
              <a:gd name="T6" fmla="*/ 2482 w 2951"/>
              <a:gd name="T7" fmla="*/ 709 h 2861"/>
              <a:gd name="T8" fmla="*/ 1116 w 2951"/>
              <a:gd name="T9" fmla="*/ 709 h 2861"/>
              <a:gd name="T10" fmla="*/ 1116 w 2951"/>
              <a:gd name="T11" fmla="*/ 709 h 2861"/>
              <a:gd name="T12" fmla="*/ 566 w 2951"/>
              <a:gd name="T13" fmla="*/ 1133 h 2861"/>
              <a:gd name="T14" fmla="*/ 566 w 2951"/>
              <a:gd name="T15" fmla="*/ 1133 h 2861"/>
              <a:gd name="T16" fmla="*/ 0 w 2951"/>
              <a:gd name="T17" fmla="*/ 566 h 2861"/>
              <a:gd name="T18" fmla="*/ 0 w 2951"/>
              <a:gd name="T19" fmla="*/ 566 h 2861"/>
              <a:gd name="T20" fmla="*/ 566 w 2951"/>
              <a:gd name="T21" fmla="*/ 0 h 2861"/>
              <a:gd name="T22" fmla="*/ 566 w 2951"/>
              <a:gd name="T23" fmla="*/ 0 h 2861"/>
              <a:gd name="T24" fmla="*/ 1130 w 2951"/>
              <a:gd name="T25" fmla="*/ 505 h 2861"/>
              <a:gd name="T26" fmla="*/ 2566 w 2951"/>
              <a:gd name="T27" fmla="*/ 505 h 2861"/>
              <a:gd name="T28" fmla="*/ 2950 w 2951"/>
              <a:gd name="T29" fmla="*/ 897 h 2861"/>
              <a:gd name="T30" fmla="*/ 2950 w 2951"/>
              <a:gd name="T31" fmla="*/ 2652 h 2861"/>
              <a:gd name="T32" fmla="*/ 2746 w 2951"/>
              <a:gd name="T33" fmla="*/ 2860 h 2861"/>
              <a:gd name="T34" fmla="*/ 2746 w 2951"/>
              <a:gd name="T35" fmla="*/ 1588 h 2861"/>
              <a:gd name="T36" fmla="*/ 2746 w 2951"/>
              <a:gd name="T37" fmla="*/ 1588 h 2861"/>
              <a:gd name="T38" fmla="*/ 2636 w 2951"/>
              <a:gd name="T39" fmla="*/ 1699 h 2861"/>
              <a:gd name="T40" fmla="*/ 1579 w 2951"/>
              <a:gd name="T41" fmla="*/ 1699 h 2861"/>
              <a:gd name="T42" fmla="*/ 1482 w 2951"/>
              <a:gd name="T43" fmla="*/ 1794 h 2861"/>
              <a:gd name="T44" fmla="*/ 1482 w 2951"/>
              <a:gd name="T45" fmla="*/ 2316 h 2861"/>
              <a:gd name="T46" fmla="*/ 1482 w 2951"/>
              <a:gd name="T47" fmla="*/ 2420 h 2861"/>
              <a:gd name="T48" fmla="*/ 1482 w 2951"/>
              <a:gd name="T49" fmla="*/ 2420 h 2861"/>
              <a:gd name="T50" fmla="*/ 1367 w 2951"/>
              <a:gd name="T51" fmla="*/ 2533 h 2861"/>
              <a:gd name="T52" fmla="*/ 314 w 2951"/>
              <a:gd name="T53" fmla="*/ 2533 h 2861"/>
              <a:gd name="T54" fmla="*/ 314 w 2951"/>
              <a:gd name="T55" fmla="*/ 2533 h 2861"/>
              <a:gd name="T56" fmla="*/ 202 w 2951"/>
              <a:gd name="T57" fmla="*/ 2608 h 2861"/>
              <a:gd name="T58" fmla="*/ 202 w 2951"/>
              <a:gd name="T59" fmla="*/ 2608 h 2861"/>
              <a:gd name="T60" fmla="*/ 81 w 2951"/>
              <a:gd name="T61" fmla="*/ 2487 h 2861"/>
              <a:gd name="T62" fmla="*/ 81 w 2951"/>
              <a:gd name="T63" fmla="*/ 2487 h 2861"/>
              <a:gd name="T64" fmla="*/ 202 w 2951"/>
              <a:gd name="T65" fmla="*/ 2367 h 2861"/>
              <a:gd name="T66" fmla="*/ 202 w 2951"/>
              <a:gd name="T67" fmla="*/ 2367 h 2861"/>
              <a:gd name="T68" fmla="*/ 321 w 2951"/>
              <a:gd name="T69" fmla="*/ 2458 h 2861"/>
              <a:gd name="T70" fmla="*/ 1336 w 2951"/>
              <a:gd name="T71" fmla="*/ 2458 h 2861"/>
              <a:gd name="T72" fmla="*/ 1407 w 2951"/>
              <a:gd name="T73" fmla="*/ 2388 h 2861"/>
              <a:gd name="T74" fmla="*/ 1407 w 2951"/>
              <a:gd name="T75" fmla="*/ 1763 h 2861"/>
              <a:gd name="T76" fmla="*/ 1550 w 2951"/>
              <a:gd name="T77" fmla="*/ 1625 h 2861"/>
              <a:gd name="T78" fmla="*/ 2604 w 2951"/>
              <a:gd name="T79" fmla="*/ 1625 h 28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951" h="2861">
                <a:moveTo>
                  <a:pt x="2604" y="1625"/>
                </a:moveTo>
                <a:lnTo>
                  <a:pt x="2746" y="1486"/>
                </a:lnTo>
                <a:lnTo>
                  <a:pt x="2746" y="979"/>
                </a:lnTo>
                <a:lnTo>
                  <a:pt x="2482" y="709"/>
                </a:lnTo>
                <a:lnTo>
                  <a:pt x="1116" y="709"/>
                </a:lnTo>
                <a:lnTo>
                  <a:pt x="1116" y="709"/>
                </a:lnTo>
                <a:cubicBezTo>
                  <a:pt x="1052" y="952"/>
                  <a:pt x="831" y="1133"/>
                  <a:pt x="566" y="1133"/>
                </a:cubicBezTo>
                <a:lnTo>
                  <a:pt x="566" y="1133"/>
                </a:lnTo>
                <a:cubicBezTo>
                  <a:pt x="254" y="1133"/>
                  <a:pt x="0" y="878"/>
                  <a:pt x="0" y="566"/>
                </a:cubicBezTo>
                <a:lnTo>
                  <a:pt x="0" y="566"/>
                </a:lnTo>
                <a:cubicBezTo>
                  <a:pt x="0" y="253"/>
                  <a:pt x="254" y="0"/>
                  <a:pt x="566" y="0"/>
                </a:cubicBezTo>
                <a:lnTo>
                  <a:pt x="566" y="0"/>
                </a:lnTo>
                <a:cubicBezTo>
                  <a:pt x="859" y="0"/>
                  <a:pt x="1099" y="221"/>
                  <a:pt x="1130" y="505"/>
                </a:cubicBezTo>
                <a:lnTo>
                  <a:pt x="2566" y="505"/>
                </a:lnTo>
                <a:lnTo>
                  <a:pt x="2950" y="897"/>
                </a:lnTo>
                <a:lnTo>
                  <a:pt x="2950" y="2652"/>
                </a:lnTo>
                <a:lnTo>
                  <a:pt x="2746" y="2860"/>
                </a:lnTo>
                <a:lnTo>
                  <a:pt x="2746" y="1588"/>
                </a:lnTo>
                <a:lnTo>
                  <a:pt x="2746" y="1588"/>
                </a:lnTo>
                <a:cubicBezTo>
                  <a:pt x="2709" y="1625"/>
                  <a:pt x="2672" y="1661"/>
                  <a:pt x="2636" y="1699"/>
                </a:cubicBezTo>
                <a:lnTo>
                  <a:pt x="1579" y="1699"/>
                </a:lnTo>
                <a:lnTo>
                  <a:pt x="1482" y="1794"/>
                </a:lnTo>
                <a:lnTo>
                  <a:pt x="1482" y="2316"/>
                </a:lnTo>
                <a:lnTo>
                  <a:pt x="1482" y="2420"/>
                </a:lnTo>
                <a:lnTo>
                  <a:pt x="1482" y="2420"/>
                </a:lnTo>
                <a:cubicBezTo>
                  <a:pt x="1443" y="2456"/>
                  <a:pt x="1406" y="2494"/>
                  <a:pt x="1367" y="2533"/>
                </a:cubicBezTo>
                <a:lnTo>
                  <a:pt x="314" y="2533"/>
                </a:lnTo>
                <a:lnTo>
                  <a:pt x="314" y="2533"/>
                </a:lnTo>
                <a:cubicBezTo>
                  <a:pt x="297" y="2577"/>
                  <a:pt x="253" y="2608"/>
                  <a:pt x="202" y="2608"/>
                </a:cubicBezTo>
                <a:lnTo>
                  <a:pt x="202" y="2608"/>
                </a:lnTo>
                <a:cubicBezTo>
                  <a:pt x="136" y="2608"/>
                  <a:pt x="81" y="2553"/>
                  <a:pt x="81" y="2487"/>
                </a:cubicBezTo>
                <a:lnTo>
                  <a:pt x="81" y="2487"/>
                </a:lnTo>
                <a:cubicBezTo>
                  <a:pt x="81" y="2421"/>
                  <a:pt x="136" y="2367"/>
                  <a:pt x="202" y="2367"/>
                </a:cubicBezTo>
                <a:lnTo>
                  <a:pt x="202" y="2367"/>
                </a:lnTo>
                <a:cubicBezTo>
                  <a:pt x="259" y="2367"/>
                  <a:pt x="307" y="2406"/>
                  <a:pt x="321" y="2458"/>
                </a:cubicBezTo>
                <a:lnTo>
                  <a:pt x="1336" y="2458"/>
                </a:lnTo>
                <a:lnTo>
                  <a:pt x="1407" y="2388"/>
                </a:lnTo>
                <a:lnTo>
                  <a:pt x="1407" y="1763"/>
                </a:lnTo>
                <a:lnTo>
                  <a:pt x="1550" y="1625"/>
                </a:lnTo>
                <a:lnTo>
                  <a:pt x="2604" y="1625"/>
                </a:lnTo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7B54BCFB-0BBF-8543-9A81-A58B8C8DD0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0079" y="2813550"/>
            <a:ext cx="1852035" cy="581821"/>
          </a:xfrm>
          <a:custGeom>
            <a:avLst/>
            <a:gdLst>
              <a:gd name="T0" fmla="*/ 4540 w 5670"/>
              <a:gd name="T1" fmla="*/ 817 h 1782"/>
              <a:gd name="T2" fmla="*/ 2310 w 5670"/>
              <a:gd name="T3" fmla="*/ 817 h 1782"/>
              <a:gd name="T4" fmla="*/ 2310 w 5670"/>
              <a:gd name="T5" fmla="*/ 817 h 1782"/>
              <a:gd name="T6" fmla="*/ 2414 w 5670"/>
              <a:gd name="T7" fmla="*/ 714 h 1782"/>
              <a:gd name="T8" fmla="*/ 2414 w 5670"/>
              <a:gd name="T9" fmla="*/ 494 h 1782"/>
              <a:gd name="T10" fmla="*/ 2510 w 5670"/>
              <a:gd name="T11" fmla="*/ 395 h 1782"/>
              <a:gd name="T12" fmla="*/ 2934 w 5670"/>
              <a:gd name="T13" fmla="*/ 395 h 1782"/>
              <a:gd name="T14" fmla="*/ 2934 w 5670"/>
              <a:gd name="T15" fmla="*/ 395 h 1782"/>
              <a:gd name="T16" fmla="*/ 3046 w 5670"/>
              <a:gd name="T17" fmla="*/ 469 h 1782"/>
              <a:gd name="T18" fmla="*/ 3046 w 5670"/>
              <a:gd name="T19" fmla="*/ 469 h 1782"/>
              <a:gd name="T20" fmla="*/ 3167 w 5670"/>
              <a:gd name="T21" fmla="*/ 349 h 1782"/>
              <a:gd name="T22" fmla="*/ 3167 w 5670"/>
              <a:gd name="T23" fmla="*/ 349 h 1782"/>
              <a:gd name="T24" fmla="*/ 3046 w 5670"/>
              <a:gd name="T25" fmla="*/ 228 h 1782"/>
              <a:gd name="T26" fmla="*/ 3046 w 5670"/>
              <a:gd name="T27" fmla="*/ 228 h 1782"/>
              <a:gd name="T28" fmla="*/ 2929 w 5670"/>
              <a:gd name="T29" fmla="*/ 322 h 1782"/>
              <a:gd name="T30" fmla="*/ 2478 w 5670"/>
              <a:gd name="T31" fmla="*/ 322 h 1782"/>
              <a:gd name="T32" fmla="*/ 2415 w 5670"/>
              <a:gd name="T33" fmla="*/ 387 h 1782"/>
              <a:gd name="T34" fmla="*/ 2415 w 5670"/>
              <a:gd name="T35" fmla="*/ 215 h 1782"/>
              <a:gd name="T36" fmla="*/ 2275 w 5670"/>
              <a:gd name="T37" fmla="*/ 73 h 1782"/>
              <a:gd name="T38" fmla="*/ 1803 w 5670"/>
              <a:gd name="T39" fmla="*/ 73 h 1782"/>
              <a:gd name="T40" fmla="*/ 1803 w 5670"/>
              <a:gd name="T41" fmla="*/ 73 h 1782"/>
              <a:gd name="T42" fmla="*/ 1692 w 5670"/>
              <a:gd name="T43" fmla="*/ 0 h 1782"/>
              <a:gd name="T44" fmla="*/ 1692 w 5670"/>
              <a:gd name="T45" fmla="*/ 0 h 1782"/>
              <a:gd name="T46" fmla="*/ 1571 w 5670"/>
              <a:gd name="T47" fmla="*/ 121 h 1782"/>
              <a:gd name="T48" fmla="*/ 1571 w 5670"/>
              <a:gd name="T49" fmla="*/ 121 h 1782"/>
              <a:gd name="T50" fmla="*/ 1692 w 5670"/>
              <a:gd name="T51" fmla="*/ 243 h 1782"/>
              <a:gd name="T52" fmla="*/ 1692 w 5670"/>
              <a:gd name="T53" fmla="*/ 243 h 1782"/>
              <a:gd name="T54" fmla="*/ 1810 w 5670"/>
              <a:gd name="T55" fmla="*/ 147 h 1782"/>
              <a:gd name="T56" fmla="*/ 2245 w 5670"/>
              <a:gd name="T57" fmla="*/ 147 h 1782"/>
              <a:gd name="T58" fmla="*/ 2341 w 5670"/>
              <a:gd name="T59" fmla="*/ 245 h 1782"/>
              <a:gd name="T60" fmla="*/ 2341 w 5670"/>
              <a:gd name="T61" fmla="*/ 245 h 1782"/>
              <a:gd name="T62" fmla="*/ 2339 w 5670"/>
              <a:gd name="T63" fmla="*/ 682 h 1782"/>
              <a:gd name="T64" fmla="*/ 2206 w 5670"/>
              <a:gd name="T65" fmla="*/ 817 h 1782"/>
              <a:gd name="T66" fmla="*/ 383 w 5670"/>
              <a:gd name="T67" fmla="*/ 817 h 1782"/>
              <a:gd name="T68" fmla="*/ 0 w 5670"/>
              <a:gd name="T69" fmla="*/ 1211 h 1782"/>
              <a:gd name="T70" fmla="*/ 0 w 5670"/>
              <a:gd name="T71" fmla="*/ 1572 h 1782"/>
              <a:gd name="T72" fmla="*/ 204 w 5670"/>
              <a:gd name="T73" fmla="*/ 1781 h 1782"/>
              <a:gd name="T74" fmla="*/ 204 w 5670"/>
              <a:gd name="T75" fmla="*/ 1292 h 1782"/>
              <a:gd name="T76" fmla="*/ 468 w 5670"/>
              <a:gd name="T77" fmla="*/ 1021 h 1782"/>
              <a:gd name="T78" fmla="*/ 4553 w 5670"/>
              <a:gd name="T79" fmla="*/ 1021 h 1782"/>
              <a:gd name="T80" fmla="*/ 4553 w 5670"/>
              <a:gd name="T81" fmla="*/ 1021 h 1782"/>
              <a:gd name="T82" fmla="*/ 5103 w 5670"/>
              <a:gd name="T83" fmla="*/ 1450 h 1782"/>
              <a:gd name="T84" fmla="*/ 5103 w 5670"/>
              <a:gd name="T85" fmla="*/ 1450 h 1782"/>
              <a:gd name="T86" fmla="*/ 5669 w 5670"/>
              <a:gd name="T87" fmla="*/ 884 h 1782"/>
              <a:gd name="T88" fmla="*/ 5669 w 5670"/>
              <a:gd name="T89" fmla="*/ 884 h 1782"/>
              <a:gd name="T90" fmla="*/ 5103 w 5670"/>
              <a:gd name="T91" fmla="*/ 317 h 1782"/>
              <a:gd name="T92" fmla="*/ 5103 w 5670"/>
              <a:gd name="T93" fmla="*/ 317 h 1782"/>
              <a:gd name="T94" fmla="*/ 4540 w 5670"/>
              <a:gd name="T95" fmla="*/ 817 h 17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670" h="1782">
                <a:moveTo>
                  <a:pt x="4540" y="817"/>
                </a:moveTo>
                <a:lnTo>
                  <a:pt x="2310" y="817"/>
                </a:lnTo>
                <a:lnTo>
                  <a:pt x="2310" y="817"/>
                </a:lnTo>
                <a:cubicBezTo>
                  <a:pt x="2345" y="782"/>
                  <a:pt x="2379" y="749"/>
                  <a:pt x="2414" y="714"/>
                </a:cubicBezTo>
                <a:lnTo>
                  <a:pt x="2414" y="494"/>
                </a:lnTo>
                <a:lnTo>
                  <a:pt x="2510" y="395"/>
                </a:lnTo>
                <a:lnTo>
                  <a:pt x="2934" y="395"/>
                </a:lnTo>
                <a:lnTo>
                  <a:pt x="2934" y="395"/>
                </a:lnTo>
                <a:cubicBezTo>
                  <a:pt x="2952" y="439"/>
                  <a:pt x="2996" y="469"/>
                  <a:pt x="3046" y="469"/>
                </a:cubicBezTo>
                <a:lnTo>
                  <a:pt x="3046" y="469"/>
                </a:lnTo>
                <a:cubicBezTo>
                  <a:pt x="3113" y="469"/>
                  <a:pt x="3167" y="417"/>
                  <a:pt x="3167" y="349"/>
                </a:cubicBezTo>
                <a:lnTo>
                  <a:pt x="3167" y="349"/>
                </a:lnTo>
                <a:cubicBezTo>
                  <a:pt x="3167" y="283"/>
                  <a:pt x="3113" y="228"/>
                  <a:pt x="3046" y="228"/>
                </a:cubicBezTo>
                <a:lnTo>
                  <a:pt x="3046" y="228"/>
                </a:lnTo>
                <a:cubicBezTo>
                  <a:pt x="2989" y="228"/>
                  <a:pt x="2941" y="268"/>
                  <a:pt x="2929" y="322"/>
                </a:cubicBezTo>
                <a:lnTo>
                  <a:pt x="2478" y="322"/>
                </a:lnTo>
                <a:lnTo>
                  <a:pt x="2415" y="387"/>
                </a:lnTo>
                <a:lnTo>
                  <a:pt x="2415" y="215"/>
                </a:lnTo>
                <a:lnTo>
                  <a:pt x="2275" y="73"/>
                </a:lnTo>
                <a:lnTo>
                  <a:pt x="1803" y="73"/>
                </a:lnTo>
                <a:lnTo>
                  <a:pt x="1803" y="73"/>
                </a:lnTo>
                <a:cubicBezTo>
                  <a:pt x="1784" y="30"/>
                  <a:pt x="1741" y="0"/>
                  <a:pt x="1692" y="0"/>
                </a:cubicBezTo>
                <a:lnTo>
                  <a:pt x="1692" y="0"/>
                </a:lnTo>
                <a:cubicBezTo>
                  <a:pt x="1625" y="0"/>
                  <a:pt x="1571" y="55"/>
                  <a:pt x="1571" y="121"/>
                </a:cubicBezTo>
                <a:lnTo>
                  <a:pt x="1571" y="121"/>
                </a:lnTo>
                <a:cubicBezTo>
                  <a:pt x="1571" y="189"/>
                  <a:pt x="1625" y="243"/>
                  <a:pt x="1692" y="243"/>
                </a:cubicBezTo>
                <a:lnTo>
                  <a:pt x="1692" y="243"/>
                </a:lnTo>
                <a:cubicBezTo>
                  <a:pt x="1750" y="243"/>
                  <a:pt x="1798" y="202"/>
                  <a:pt x="1810" y="147"/>
                </a:cubicBezTo>
                <a:lnTo>
                  <a:pt x="2245" y="147"/>
                </a:lnTo>
                <a:lnTo>
                  <a:pt x="2341" y="245"/>
                </a:lnTo>
                <a:lnTo>
                  <a:pt x="2341" y="245"/>
                </a:lnTo>
                <a:cubicBezTo>
                  <a:pt x="2341" y="391"/>
                  <a:pt x="2339" y="536"/>
                  <a:pt x="2339" y="682"/>
                </a:cubicBezTo>
                <a:lnTo>
                  <a:pt x="2206" y="817"/>
                </a:lnTo>
                <a:lnTo>
                  <a:pt x="383" y="817"/>
                </a:lnTo>
                <a:lnTo>
                  <a:pt x="0" y="1211"/>
                </a:lnTo>
                <a:lnTo>
                  <a:pt x="0" y="1572"/>
                </a:lnTo>
                <a:lnTo>
                  <a:pt x="204" y="1781"/>
                </a:lnTo>
                <a:lnTo>
                  <a:pt x="204" y="1292"/>
                </a:lnTo>
                <a:lnTo>
                  <a:pt x="468" y="1021"/>
                </a:lnTo>
                <a:lnTo>
                  <a:pt x="4553" y="1021"/>
                </a:lnTo>
                <a:lnTo>
                  <a:pt x="4553" y="1021"/>
                </a:lnTo>
                <a:cubicBezTo>
                  <a:pt x="4615" y="1267"/>
                  <a:pt x="4838" y="1450"/>
                  <a:pt x="5103" y="1450"/>
                </a:cubicBezTo>
                <a:lnTo>
                  <a:pt x="5103" y="1450"/>
                </a:lnTo>
                <a:cubicBezTo>
                  <a:pt x="5416" y="1450"/>
                  <a:pt x="5669" y="1197"/>
                  <a:pt x="5669" y="884"/>
                </a:cubicBezTo>
                <a:lnTo>
                  <a:pt x="5669" y="884"/>
                </a:lnTo>
                <a:cubicBezTo>
                  <a:pt x="5669" y="570"/>
                  <a:pt x="5416" y="317"/>
                  <a:pt x="5103" y="317"/>
                </a:cubicBezTo>
                <a:lnTo>
                  <a:pt x="5103" y="317"/>
                </a:lnTo>
                <a:cubicBezTo>
                  <a:pt x="4812" y="317"/>
                  <a:pt x="4573" y="536"/>
                  <a:pt x="4540" y="817"/>
                </a:cubicBezTo>
              </a:path>
            </a:pathLst>
          </a:custGeom>
          <a:solidFill>
            <a:srgbClr val="ED7D3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91495C74-292E-DC45-9437-515EEF2F48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8125" y="3107341"/>
            <a:ext cx="1909641" cy="963461"/>
          </a:xfrm>
          <a:custGeom>
            <a:avLst/>
            <a:gdLst>
              <a:gd name="T0" fmla="*/ 5846 w 5847"/>
              <a:gd name="T1" fmla="*/ 2949 h 2950"/>
              <a:gd name="T2" fmla="*/ 5846 w 5847"/>
              <a:gd name="T3" fmla="*/ 2949 h 2950"/>
              <a:gd name="T4" fmla="*/ 5845 w 5847"/>
              <a:gd name="T5" fmla="*/ 2949 h 2950"/>
              <a:gd name="T6" fmla="*/ 5846 w 5847"/>
              <a:gd name="T7" fmla="*/ 2949 h 2950"/>
              <a:gd name="T8" fmla="*/ 566 w 5847"/>
              <a:gd name="T9" fmla="*/ 0 h 2950"/>
              <a:gd name="T10" fmla="*/ 566 w 5847"/>
              <a:gd name="T11" fmla="*/ 0 h 2950"/>
              <a:gd name="T12" fmla="*/ 1127 w 5847"/>
              <a:gd name="T13" fmla="*/ 486 h 2950"/>
              <a:gd name="T14" fmla="*/ 5462 w 5847"/>
              <a:gd name="T15" fmla="*/ 486 h 2950"/>
              <a:gd name="T16" fmla="*/ 5846 w 5847"/>
              <a:gd name="T17" fmla="*/ 879 h 2950"/>
              <a:gd name="T18" fmla="*/ 5846 w 5847"/>
              <a:gd name="T19" fmla="*/ 2658 h 2950"/>
              <a:gd name="T20" fmla="*/ 5642 w 5847"/>
              <a:gd name="T21" fmla="*/ 2867 h 2950"/>
              <a:gd name="T22" fmla="*/ 5642 w 5847"/>
              <a:gd name="T23" fmla="*/ 961 h 2950"/>
              <a:gd name="T24" fmla="*/ 5378 w 5847"/>
              <a:gd name="T25" fmla="*/ 690 h 2950"/>
              <a:gd name="T26" fmla="*/ 1120 w 5847"/>
              <a:gd name="T27" fmla="*/ 690 h 2950"/>
              <a:gd name="T28" fmla="*/ 1120 w 5847"/>
              <a:gd name="T29" fmla="*/ 690 h 2950"/>
              <a:gd name="T30" fmla="*/ 566 w 5847"/>
              <a:gd name="T31" fmla="*/ 1133 h 2950"/>
              <a:gd name="T32" fmla="*/ 566 w 5847"/>
              <a:gd name="T33" fmla="*/ 1133 h 2950"/>
              <a:gd name="T34" fmla="*/ 0 w 5847"/>
              <a:gd name="T35" fmla="*/ 567 h 2950"/>
              <a:gd name="T36" fmla="*/ 0 w 5847"/>
              <a:gd name="T37" fmla="*/ 567 h 2950"/>
              <a:gd name="T38" fmla="*/ 566 w 5847"/>
              <a:gd name="T39" fmla="*/ 0 h 29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847" h="2950">
                <a:moveTo>
                  <a:pt x="5846" y="2949"/>
                </a:moveTo>
                <a:lnTo>
                  <a:pt x="5846" y="2949"/>
                </a:lnTo>
                <a:lnTo>
                  <a:pt x="5845" y="2949"/>
                </a:lnTo>
                <a:lnTo>
                  <a:pt x="5846" y="2949"/>
                </a:lnTo>
                <a:close/>
                <a:moveTo>
                  <a:pt x="566" y="0"/>
                </a:moveTo>
                <a:lnTo>
                  <a:pt x="566" y="0"/>
                </a:lnTo>
                <a:cubicBezTo>
                  <a:pt x="852" y="0"/>
                  <a:pt x="1088" y="212"/>
                  <a:pt x="1127" y="486"/>
                </a:cubicBezTo>
                <a:lnTo>
                  <a:pt x="5462" y="486"/>
                </a:lnTo>
                <a:lnTo>
                  <a:pt x="5846" y="879"/>
                </a:lnTo>
                <a:lnTo>
                  <a:pt x="5846" y="2658"/>
                </a:lnTo>
                <a:lnTo>
                  <a:pt x="5642" y="2867"/>
                </a:lnTo>
                <a:lnTo>
                  <a:pt x="5642" y="961"/>
                </a:lnTo>
                <a:lnTo>
                  <a:pt x="5378" y="690"/>
                </a:lnTo>
                <a:lnTo>
                  <a:pt x="1120" y="690"/>
                </a:lnTo>
                <a:lnTo>
                  <a:pt x="1120" y="690"/>
                </a:lnTo>
                <a:cubicBezTo>
                  <a:pt x="1063" y="944"/>
                  <a:pt x="837" y="1133"/>
                  <a:pt x="566" y="1133"/>
                </a:cubicBezTo>
                <a:lnTo>
                  <a:pt x="566" y="1133"/>
                </a:lnTo>
                <a:cubicBezTo>
                  <a:pt x="253" y="1133"/>
                  <a:pt x="0" y="880"/>
                  <a:pt x="0" y="567"/>
                </a:cubicBezTo>
                <a:lnTo>
                  <a:pt x="0" y="567"/>
                </a:lnTo>
                <a:cubicBezTo>
                  <a:pt x="0" y="253"/>
                  <a:pt x="253" y="0"/>
                  <a:pt x="566" y="0"/>
                </a:cubicBezTo>
                <a:close/>
              </a:path>
            </a:pathLst>
          </a:custGeom>
          <a:solidFill>
            <a:srgbClr val="ED7D3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65F11EB6-B278-B84C-93BF-EAAC8ED029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0078" y="3385290"/>
            <a:ext cx="1019627" cy="845369"/>
          </a:xfrm>
          <a:custGeom>
            <a:avLst/>
            <a:gdLst>
              <a:gd name="T0" fmla="*/ 1385 w 3124"/>
              <a:gd name="T1" fmla="*/ 1623 h 2587"/>
              <a:gd name="T2" fmla="*/ 1033 w 3124"/>
              <a:gd name="T3" fmla="*/ 1623 h 2587"/>
              <a:gd name="T4" fmla="*/ 1033 w 3124"/>
              <a:gd name="T5" fmla="*/ 1623 h 2587"/>
              <a:gd name="T6" fmla="*/ 1134 w 3124"/>
              <a:gd name="T7" fmla="*/ 1522 h 2587"/>
              <a:gd name="T8" fmla="*/ 1134 w 3124"/>
              <a:gd name="T9" fmla="*/ 263 h 2587"/>
              <a:gd name="T10" fmla="*/ 1230 w 3124"/>
              <a:gd name="T11" fmla="*/ 164 h 2587"/>
              <a:gd name="T12" fmla="*/ 2889 w 3124"/>
              <a:gd name="T13" fmla="*/ 164 h 2587"/>
              <a:gd name="T14" fmla="*/ 2889 w 3124"/>
              <a:gd name="T15" fmla="*/ 164 h 2587"/>
              <a:gd name="T16" fmla="*/ 3002 w 3124"/>
              <a:gd name="T17" fmla="*/ 242 h 2587"/>
              <a:gd name="T18" fmla="*/ 3002 w 3124"/>
              <a:gd name="T19" fmla="*/ 242 h 2587"/>
              <a:gd name="T20" fmla="*/ 3123 w 3124"/>
              <a:gd name="T21" fmla="*/ 121 h 2587"/>
              <a:gd name="T22" fmla="*/ 3123 w 3124"/>
              <a:gd name="T23" fmla="*/ 121 h 2587"/>
              <a:gd name="T24" fmla="*/ 3002 w 3124"/>
              <a:gd name="T25" fmla="*/ 0 h 2587"/>
              <a:gd name="T26" fmla="*/ 3002 w 3124"/>
              <a:gd name="T27" fmla="*/ 0 h 2587"/>
              <a:gd name="T28" fmla="*/ 2884 w 3124"/>
              <a:gd name="T29" fmla="*/ 90 h 2587"/>
              <a:gd name="T30" fmla="*/ 1199 w 3124"/>
              <a:gd name="T31" fmla="*/ 90 h 2587"/>
              <a:gd name="T32" fmla="*/ 1060 w 3124"/>
              <a:gd name="T33" fmla="*/ 233 h 2587"/>
              <a:gd name="T34" fmla="*/ 1060 w 3124"/>
              <a:gd name="T35" fmla="*/ 1491 h 2587"/>
              <a:gd name="T36" fmla="*/ 929 w 3124"/>
              <a:gd name="T37" fmla="*/ 1623 h 2587"/>
              <a:gd name="T38" fmla="*/ 383 w 3124"/>
              <a:gd name="T39" fmla="*/ 1623 h 2587"/>
              <a:gd name="T40" fmla="*/ 0 w 3124"/>
              <a:gd name="T41" fmla="*/ 2015 h 2587"/>
              <a:gd name="T42" fmla="*/ 0 w 3124"/>
              <a:gd name="T43" fmla="*/ 2378 h 2587"/>
              <a:gd name="T44" fmla="*/ 204 w 3124"/>
              <a:gd name="T45" fmla="*/ 2586 h 2587"/>
              <a:gd name="T46" fmla="*/ 204 w 3124"/>
              <a:gd name="T47" fmla="*/ 2097 h 2587"/>
              <a:gd name="T48" fmla="*/ 468 w 3124"/>
              <a:gd name="T49" fmla="*/ 1827 h 2587"/>
              <a:gd name="T50" fmla="*/ 1374 w 3124"/>
              <a:gd name="T51" fmla="*/ 1827 h 2587"/>
              <a:gd name="T52" fmla="*/ 1374 w 3124"/>
              <a:gd name="T53" fmla="*/ 1827 h 2587"/>
              <a:gd name="T54" fmla="*/ 1936 w 3124"/>
              <a:gd name="T55" fmla="*/ 2321 h 2587"/>
              <a:gd name="T56" fmla="*/ 1936 w 3124"/>
              <a:gd name="T57" fmla="*/ 2321 h 2587"/>
              <a:gd name="T58" fmla="*/ 2502 w 3124"/>
              <a:gd name="T59" fmla="*/ 1755 h 2587"/>
              <a:gd name="T60" fmla="*/ 2502 w 3124"/>
              <a:gd name="T61" fmla="*/ 1755 h 2587"/>
              <a:gd name="T62" fmla="*/ 1936 w 3124"/>
              <a:gd name="T63" fmla="*/ 1188 h 2587"/>
              <a:gd name="T64" fmla="*/ 1936 w 3124"/>
              <a:gd name="T65" fmla="*/ 1188 h 2587"/>
              <a:gd name="T66" fmla="*/ 1385 w 3124"/>
              <a:gd name="T67" fmla="*/ 1623 h 2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124" h="2587">
                <a:moveTo>
                  <a:pt x="1385" y="1623"/>
                </a:moveTo>
                <a:lnTo>
                  <a:pt x="1033" y="1623"/>
                </a:lnTo>
                <a:lnTo>
                  <a:pt x="1033" y="1623"/>
                </a:lnTo>
                <a:cubicBezTo>
                  <a:pt x="1066" y="1588"/>
                  <a:pt x="1100" y="1555"/>
                  <a:pt x="1134" y="1522"/>
                </a:cubicBezTo>
                <a:lnTo>
                  <a:pt x="1134" y="263"/>
                </a:lnTo>
                <a:lnTo>
                  <a:pt x="1230" y="164"/>
                </a:lnTo>
                <a:lnTo>
                  <a:pt x="2889" y="164"/>
                </a:lnTo>
                <a:lnTo>
                  <a:pt x="2889" y="164"/>
                </a:lnTo>
                <a:cubicBezTo>
                  <a:pt x="2906" y="209"/>
                  <a:pt x="2950" y="242"/>
                  <a:pt x="3002" y="242"/>
                </a:cubicBezTo>
                <a:lnTo>
                  <a:pt x="3002" y="242"/>
                </a:lnTo>
                <a:cubicBezTo>
                  <a:pt x="3069" y="242"/>
                  <a:pt x="3123" y="187"/>
                  <a:pt x="3123" y="121"/>
                </a:cubicBezTo>
                <a:lnTo>
                  <a:pt x="3123" y="121"/>
                </a:lnTo>
                <a:cubicBezTo>
                  <a:pt x="3123" y="53"/>
                  <a:pt x="3069" y="0"/>
                  <a:pt x="3002" y="0"/>
                </a:cubicBezTo>
                <a:lnTo>
                  <a:pt x="3002" y="0"/>
                </a:lnTo>
                <a:cubicBezTo>
                  <a:pt x="2945" y="0"/>
                  <a:pt x="2898" y="38"/>
                  <a:pt x="2884" y="90"/>
                </a:cubicBezTo>
                <a:lnTo>
                  <a:pt x="1199" y="90"/>
                </a:lnTo>
                <a:lnTo>
                  <a:pt x="1060" y="233"/>
                </a:lnTo>
                <a:lnTo>
                  <a:pt x="1060" y="1491"/>
                </a:lnTo>
                <a:lnTo>
                  <a:pt x="929" y="1623"/>
                </a:lnTo>
                <a:lnTo>
                  <a:pt x="383" y="1623"/>
                </a:lnTo>
                <a:lnTo>
                  <a:pt x="0" y="2015"/>
                </a:lnTo>
                <a:lnTo>
                  <a:pt x="0" y="2378"/>
                </a:lnTo>
                <a:lnTo>
                  <a:pt x="204" y="2586"/>
                </a:lnTo>
                <a:lnTo>
                  <a:pt x="204" y="2097"/>
                </a:lnTo>
                <a:lnTo>
                  <a:pt x="468" y="1827"/>
                </a:lnTo>
                <a:lnTo>
                  <a:pt x="1374" y="1827"/>
                </a:lnTo>
                <a:lnTo>
                  <a:pt x="1374" y="1827"/>
                </a:lnTo>
                <a:cubicBezTo>
                  <a:pt x="1410" y="2105"/>
                  <a:pt x="1647" y="2321"/>
                  <a:pt x="1936" y="2321"/>
                </a:cubicBezTo>
                <a:lnTo>
                  <a:pt x="1936" y="2321"/>
                </a:lnTo>
                <a:cubicBezTo>
                  <a:pt x="2248" y="2321"/>
                  <a:pt x="2502" y="2068"/>
                  <a:pt x="2502" y="1755"/>
                </a:cubicBezTo>
                <a:lnTo>
                  <a:pt x="2502" y="1755"/>
                </a:lnTo>
                <a:cubicBezTo>
                  <a:pt x="2502" y="1443"/>
                  <a:pt x="2248" y="1188"/>
                  <a:pt x="1936" y="1188"/>
                </a:cubicBezTo>
                <a:lnTo>
                  <a:pt x="1936" y="1188"/>
                </a:lnTo>
                <a:cubicBezTo>
                  <a:pt x="1668" y="1188"/>
                  <a:pt x="1444" y="1374"/>
                  <a:pt x="1385" y="1623"/>
                </a:cubicBezTo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7" name="Freeform 14">
            <a:extLst>
              <a:ext uri="{FF2B5EF4-FFF2-40B4-BE49-F238E27FC236}">
                <a16:creationId xmlns:a16="http://schemas.microsoft.com/office/drawing/2014/main" id="{151F18C5-298C-434D-9ACC-1B51E9378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7347" y="3526424"/>
            <a:ext cx="940419" cy="1434391"/>
          </a:xfrm>
          <a:custGeom>
            <a:avLst/>
            <a:gdLst>
              <a:gd name="T0" fmla="*/ 710 w 2880"/>
              <a:gd name="T1" fmla="*/ 1347 h 4394"/>
              <a:gd name="T2" fmla="*/ 1929 w 2880"/>
              <a:gd name="T3" fmla="*/ 1762 h 4394"/>
              <a:gd name="T4" fmla="*/ 1838 w 2880"/>
              <a:gd name="T5" fmla="*/ 1669 h 4394"/>
              <a:gd name="T6" fmla="*/ 1741 w 2880"/>
              <a:gd name="T7" fmla="*/ 996 h 4394"/>
              <a:gd name="T8" fmla="*/ 1117 w 2880"/>
              <a:gd name="T9" fmla="*/ 996 h 4394"/>
              <a:gd name="T10" fmla="*/ 1003 w 2880"/>
              <a:gd name="T11" fmla="*/ 881 h 4394"/>
              <a:gd name="T12" fmla="*/ 907 w 2880"/>
              <a:gd name="T13" fmla="*/ 157 h 4394"/>
              <a:gd name="T14" fmla="*/ 237 w 2880"/>
              <a:gd name="T15" fmla="*/ 157 h 4394"/>
              <a:gd name="T16" fmla="*/ 121 w 2880"/>
              <a:gd name="T17" fmla="*/ 242 h 4394"/>
              <a:gd name="T18" fmla="*/ 0 w 2880"/>
              <a:gd name="T19" fmla="*/ 121 h 4394"/>
              <a:gd name="T20" fmla="*/ 121 w 2880"/>
              <a:gd name="T21" fmla="*/ 0 h 4394"/>
              <a:gd name="T22" fmla="*/ 938 w 2880"/>
              <a:gd name="T23" fmla="*/ 82 h 4394"/>
              <a:gd name="T24" fmla="*/ 1077 w 2880"/>
              <a:gd name="T25" fmla="*/ 851 h 4394"/>
              <a:gd name="T26" fmla="*/ 1772 w 2880"/>
              <a:gd name="T27" fmla="*/ 922 h 4394"/>
              <a:gd name="T28" fmla="*/ 1911 w 2880"/>
              <a:gd name="T29" fmla="*/ 1638 h 4394"/>
              <a:gd name="T30" fmla="*/ 2495 w 2880"/>
              <a:gd name="T31" fmla="*/ 1762 h 4394"/>
              <a:gd name="T32" fmla="*/ 2879 w 2880"/>
              <a:gd name="T33" fmla="*/ 4184 h 4394"/>
              <a:gd name="T34" fmla="*/ 2675 w 2880"/>
              <a:gd name="T35" fmla="*/ 2236 h 4394"/>
              <a:gd name="T36" fmla="*/ 2047 w 2880"/>
              <a:gd name="T37" fmla="*/ 1965 h 4394"/>
              <a:gd name="T38" fmla="*/ 1911 w 2880"/>
              <a:gd name="T39" fmla="*/ 2678 h 4394"/>
              <a:gd name="T40" fmla="*/ 1148 w 2880"/>
              <a:gd name="T41" fmla="*/ 2819 h 4394"/>
              <a:gd name="T42" fmla="*/ 1077 w 2880"/>
              <a:gd name="T43" fmla="*/ 3210 h 4394"/>
              <a:gd name="T44" fmla="*/ 1158 w 2880"/>
              <a:gd name="T45" fmla="*/ 3324 h 4394"/>
              <a:gd name="T46" fmla="*/ 1037 w 2880"/>
              <a:gd name="T47" fmla="*/ 3445 h 4394"/>
              <a:gd name="T48" fmla="*/ 915 w 2880"/>
              <a:gd name="T49" fmla="*/ 3324 h 4394"/>
              <a:gd name="T50" fmla="*/ 1003 w 2880"/>
              <a:gd name="T51" fmla="*/ 3208 h 4394"/>
              <a:gd name="T52" fmla="*/ 1003 w 2880"/>
              <a:gd name="T53" fmla="*/ 2860 h 4394"/>
              <a:gd name="T54" fmla="*/ 1221 w 2880"/>
              <a:gd name="T55" fmla="*/ 2746 h 4394"/>
              <a:gd name="T56" fmla="*/ 1838 w 2880"/>
              <a:gd name="T57" fmla="*/ 2648 h 4394"/>
              <a:gd name="T58" fmla="*/ 1838 w 2880"/>
              <a:gd name="T59" fmla="*/ 2072 h 4394"/>
              <a:gd name="T60" fmla="*/ 1274 w 2880"/>
              <a:gd name="T61" fmla="*/ 1965 h 4394"/>
              <a:gd name="T62" fmla="*/ 710 w 2880"/>
              <a:gd name="T63" fmla="*/ 2480 h 4394"/>
              <a:gd name="T64" fmla="*/ 143 w 2880"/>
              <a:gd name="T65" fmla="*/ 1914 h 4394"/>
              <a:gd name="T66" fmla="*/ 710 w 2880"/>
              <a:gd name="T67" fmla="*/ 1347 h 4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880" h="4394">
                <a:moveTo>
                  <a:pt x="710" y="1347"/>
                </a:moveTo>
                <a:lnTo>
                  <a:pt x="710" y="1347"/>
                </a:lnTo>
                <a:cubicBezTo>
                  <a:pt x="970" y="1347"/>
                  <a:pt x="1189" y="1522"/>
                  <a:pt x="1255" y="1762"/>
                </a:cubicBezTo>
                <a:lnTo>
                  <a:pt x="1929" y="1762"/>
                </a:lnTo>
                <a:lnTo>
                  <a:pt x="1929" y="1762"/>
                </a:lnTo>
                <a:cubicBezTo>
                  <a:pt x="1898" y="1730"/>
                  <a:pt x="1868" y="1700"/>
                  <a:pt x="1838" y="1669"/>
                </a:cubicBezTo>
                <a:lnTo>
                  <a:pt x="1838" y="1093"/>
                </a:lnTo>
                <a:lnTo>
                  <a:pt x="1741" y="996"/>
                </a:lnTo>
                <a:lnTo>
                  <a:pt x="1221" y="996"/>
                </a:lnTo>
                <a:lnTo>
                  <a:pt x="1117" y="996"/>
                </a:lnTo>
                <a:lnTo>
                  <a:pt x="1117" y="996"/>
                </a:lnTo>
                <a:cubicBezTo>
                  <a:pt x="1079" y="958"/>
                  <a:pt x="1041" y="920"/>
                  <a:pt x="1003" y="881"/>
                </a:cubicBezTo>
                <a:lnTo>
                  <a:pt x="1003" y="254"/>
                </a:lnTo>
                <a:lnTo>
                  <a:pt x="907" y="157"/>
                </a:lnTo>
                <a:lnTo>
                  <a:pt x="237" y="157"/>
                </a:lnTo>
                <a:lnTo>
                  <a:pt x="237" y="157"/>
                </a:lnTo>
                <a:cubicBezTo>
                  <a:pt x="222" y="205"/>
                  <a:pt x="176" y="242"/>
                  <a:pt x="121" y="242"/>
                </a:cubicBezTo>
                <a:lnTo>
                  <a:pt x="121" y="242"/>
                </a:lnTo>
                <a:cubicBezTo>
                  <a:pt x="55" y="242"/>
                  <a:pt x="0" y="187"/>
                  <a:pt x="0" y="121"/>
                </a:cubicBezTo>
                <a:lnTo>
                  <a:pt x="0" y="121"/>
                </a:lnTo>
                <a:cubicBezTo>
                  <a:pt x="0" y="54"/>
                  <a:pt x="55" y="0"/>
                  <a:pt x="121" y="0"/>
                </a:cubicBezTo>
                <a:lnTo>
                  <a:pt x="121" y="0"/>
                </a:lnTo>
                <a:cubicBezTo>
                  <a:pt x="174" y="0"/>
                  <a:pt x="220" y="34"/>
                  <a:pt x="236" y="82"/>
                </a:cubicBezTo>
                <a:lnTo>
                  <a:pt x="938" y="82"/>
                </a:lnTo>
                <a:lnTo>
                  <a:pt x="1077" y="224"/>
                </a:lnTo>
                <a:lnTo>
                  <a:pt x="1077" y="851"/>
                </a:lnTo>
                <a:lnTo>
                  <a:pt x="1148" y="922"/>
                </a:lnTo>
                <a:lnTo>
                  <a:pt x="1772" y="922"/>
                </a:lnTo>
                <a:lnTo>
                  <a:pt x="1911" y="1064"/>
                </a:lnTo>
                <a:lnTo>
                  <a:pt x="1911" y="1638"/>
                </a:lnTo>
                <a:lnTo>
                  <a:pt x="2032" y="1762"/>
                </a:lnTo>
                <a:lnTo>
                  <a:pt x="2495" y="1762"/>
                </a:lnTo>
                <a:lnTo>
                  <a:pt x="2879" y="2153"/>
                </a:lnTo>
                <a:lnTo>
                  <a:pt x="2879" y="4184"/>
                </a:lnTo>
                <a:lnTo>
                  <a:pt x="2675" y="4393"/>
                </a:lnTo>
                <a:lnTo>
                  <a:pt x="2675" y="2236"/>
                </a:lnTo>
                <a:lnTo>
                  <a:pt x="2411" y="1965"/>
                </a:lnTo>
                <a:lnTo>
                  <a:pt x="2047" y="1965"/>
                </a:lnTo>
                <a:lnTo>
                  <a:pt x="1911" y="2103"/>
                </a:lnTo>
                <a:lnTo>
                  <a:pt x="1911" y="2678"/>
                </a:lnTo>
                <a:lnTo>
                  <a:pt x="1772" y="2819"/>
                </a:lnTo>
                <a:lnTo>
                  <a:pt x="1148" y="2819"/>
                </a:lnTo>
                <a:lnTo>
                  <a:pt x="1077" y="2893"/>
                </a:lnTo>
                <a:lnTo>
                  <a:pt x="1077" y="3210"/>
                </a:lnTo>
                <a:lnTo>
                  <a:pt x="1077" y="3210"/>
                </a:lnTo>
                <a:cubicBezTo>
                  <a:pt x="1123" y="3227"/>
                  <a:pt x="1158" y="3272"/>
                  <a:pt x="1158" y="3324"/>
                </a:cubicBezTo>
                <a:lnTo>
                  <a:pt x="1158" y="3324"/>
                </a:lnTo>
                <a:cubicBezTo>
                  <a:pt x="1158" y="3390"/>
                  <a:pt x="1103" y="3445"/>
                  <a:pt x="1037" y="3445"/>
                </a:cubicBezTo>
                <a:lnTo>
                  <a:pt x="1037" y="3445"/>
                </a:lnTo>
                <a:cubicBezTo>
                  <a:pt x="970" y="3445"/>
                  <a:pt x="915" y="3390"/>
                  <a:pt x="915" y="3324"/>
                </a:cubicBezTo>
                <a:lnTo>
                  <a:pt x="915" y="3324"/>
                </a:lnTo>
                <a:cubicBezTo>
                  <a:pt x="915" y="3268"/>
                  <a:pt x="952" y="3222"/>
                  <a:pt x="1003" y="3208"/>
                </a:cubicBezTo>
                <a:lnTo>
                  <a:pt x="1003" y="2860"/>
                </a:lnTo>
                <a:lnTo>
                  <a:pt x="1003" y="2860"/>
                </a:lnTo>
                <a:cubicBezTo>
                  <a:pt x="1041" y="2822"/>
                  <a:pt x="1079" y="2785"/>
                  <a:pt x="1117" y="2746"/>
                </a:cubicBezTo>
                <a:lnTo>
                  <a:pt x="1221" y="2746"/>
                </a:lnTo>
                <a:lnTo>
                  <a:pt x="1741" y="2746"/>
                </a:lnTo>
                <a:lnTo>
                  <a:pt x="1838" y="2648"/>
                </a:lnTo>
                <a:lnTo>
                  <a:pt x="1838" y="2072"/>
                </a:lnTo>
                <a:lnTo>
                  <a:pt x="1838" y="2072"/>
                </a:lnTo>
                <a:cubicBezTo>
                  <a:pt x="1872" y="2036"/>
                  <a:pt x="1908" y="2001"/>
                  <a:pt x="1943" y="1965"/>
                </a:cubicBezTo>
                <a:lnTo>
                  <a:pt x="1274" y="1965"/>
                </a:lnTo>
                <a:lnTo>
                  <a:pt x="1274" y="1965"/>
                </a:lnTo>
                <a:cubicBezTo>
                  <a:pt x="1249" y="2254"/>
                  <a:pt x="1006" y="2480"/>
                  <a:pt x="710" y="2480"/>
                </a:cubicBezTo>
                <a:lnTo>
                  <a:pt x="710" y="2480"/>
                </a:lnTo>
                <a:cubicBezTo>
                  <a:pt x="397" y="2480"/>
                  <a:pt x="143" y="2227"/>
                  <a:pt x="143" y="1914"/>
                </a:cubicBezTo>
                <a:lnTo>
                  <a:pt x="143" y="1914"/>
                </a:lnTo>
                <a:cubicBezTo>
                  <a:pt x="143" y="1601"/>
                  <a:pt x="397" y="1347"/>
                  <a:pt x="710" y="1347"/>
                </a:cubicBezTo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8" name="Freeform 15">
            <a:extLst>
              <a:ext uri="{FF2B5EF4-FFF2-40B4-BE49-F238E27FC236}">
                <a16:creationId xmlns:a16="http://schemas.microsoft.com/office/drawing/2014/main" id="{0CD80377-69C2-0D4B-98A4-0991981372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0079" y="4675665"/>
            <a:ext cx="1274534" cy="565980"/>
          </a:xfrm>
          <a:custGeom>
            <a:avLst/>
            <a:gdLst>
              <a:gd name="T0" fmla="*/ 3333 w 3901"/>
              <a:gd name="T1" fmla="*/ 0 h 1732"/>
              <a:gd name="T2" fmla="*/ 3333 w 3901"/>
              <a:gd name="T3" fmla="*/ 0 h 1732"/>
              <a:gd name="T4" fmla="*/ 3900 w 3901"/>
              <a:gd name="T5" fmla="*/ 567 h 1732"/>
              <a:gd name="T6" fmla="*/ 3900 w 3901"/>
              <a:gd name="T7" fmla="*/ 567 h 1732"/>
              <a:gd name="T8" fmla="*/ 3333 w 3901"/>
              <a:gd name="T9" fmla="*/ 1133 h 1732"/>
              <a:gd name="T10" fmla="*/ 3333 w 3901"/>
              <a:gd name="T11" fmla="*/ 1133 h 1732"/>
              <a:gd name="T12" fmla="*/ 2780 w 3901"/>
              <a:gd name="T13" fmla="*/ 689 h 1732"/>
              <a:gd name="T14" fmla="*/ 1024 w 3901"/>
              <a:gd name="T15" fmla="*/ 689 h 1732"/>
              <a:gd name="T16" fmla="*/ 1024 w 3901"/>
              <a:gd name="T17" fmla="*/ 689 h 1732"/>
              <a:gd name="T18" fmla="*/ 1134 w 3901"/>
              <a:gd name="T19" fmla="*/ 799 h 1732"/>
              <a:gd name="T20" fmla="*/ 1134 w 3901"/>
              <a:gd name="T21" fmla="*/ 1477 h 1732"/>
              <a:gd name="T22" fmla="*/ 1230 w 3901"/>
              <a:gd name="T23" fmla="*/ 1576 h 1732"/>
              <a:gd name="T24" fmla="*/ 1586 w 3901"/>
              <a:gd name="T25" fmla="*/ 1576 h 1732"/>
              <a:gd name="T26" fmla="*/ 1586 w 3901"/>
              <a:gd name="T27" fmla="*/ 1576 h 1732"/>
              <a:gd name="T28" fmla="*/ 1703 w 3901"/>
              <a:gd name="T29" fmla="*/ 1489 h 1732"/>
              <a:gd name="T30" fmla="*/ 1703 w 3901"/>
              <a:gd name="T31" fmla="*/ 1489 h 1732"/>
              <a:gd name="T32" fmla="*/ 1824 w 3901"/>
              <a:gd name="T33" fmla="*/ 1610 h 1732"/>
              <a:gd name="T34" fmla="*/ 1824 w 3901"/>
              <a:gd name="T35" fmla="*/ 1610 h 1732"/>
              <a:gd name="T36" fmla="*/ 1703 w 3901"/>
              <a:gd name="T37" fmla="*/ 1731 h 1732"/>
              <a:gd name="T38" fmla="*/ 1703 w 3901"/>
              <a:gd name="T39" fmla="*/ 1731 h 1732"/>
              <a:gd name="T40" fmla="*/ 1588 w 3901"/>
              <a:gd name="T41" fmla="*/ 1650 h 1732"/>
              <a:gd name="T42" fmla="*/ 1199 w 3901"/>
              <a:gd name="T43" fmla="*/ 1650 h 1732"/>
              <a:gd name="T44" fmla="*/ 1060 w 3901"/>
              <a:gd name="T45" fmla="*/ 1508 h 1732"/>
              <a:gd name="T46" fmla="*/ 1060 w 3901"/>
              <a:gd name="T47" fmla="*/ 831 h 1732"/>
              <a:gd name="T48" fmla="*/ 920 w 3901"/>
              <a:gd name="T49" fmla="*/ 689 h 1732"/>
              <a:gd name="T50" fmla="*/ 468 w 3901"/>
              <a:gd name="T51" fmla="*/ 689 h 1732"/>
              <a:gd name="T52" fmla="*/ 204 w 3901"/>
              <a:gd name="T53" fmla="*/ 960 h 1732"/>
              <a:gd name="T54" fmla="*/ 204 w 3901"/>
              <a:gd name="T55" fmla="*/ 1449 h 1732"/>
              <a:gd name="T56" fmla="*/ 0 w 3901"/>
              <a:gd name="T57" fmla="*/ 1239 h 1732"/>
              <a:gd name="T58" fmla="*/ 0 w 3901"/>
              <a:gd name="T59" fmla="*/ 879 h 1732"/>
              <a:gd name="T60" fmla="*/ 383 w 3901"/>
              <a:gd name="T61" fmla="*/ 486 h 1732"/>
              <a:gd name="T62" fmla="*/ 2772 w 3901"/>
              <a:gd name="T63" fmla="*/ 486 h 1732"/>
              <a:gd name="T64" fmla="*/ 2772 w 3901"/>
              <a:gd name="T65" fmla="*/ 486 h 1732"/>
              <a:gd name="T66" fmla="*/ 3333 w 3901"/>
              <a:gd name="T67" fmla="*/ 0 h 1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901" h="1732">
                <a:moveTo>
                  <a:pt x="3333" y="0"/>
                </a:moveTo>
                <a:lnTo>
                  <a:pt x="3333" y="0"/>
                </a:lnTo>
                <a:cubicBezTo>
                  <a:pt x="3646" y="0"/>
                  <a:pt x="3900" y="254"/>
                  <a:pt x="3900" y="567"/>
                </a:cubicBezTo>
                <a:lnTo>
                  <a:pt x="3900" y="567"/>
                </a:lnTo>
                <a:cubicBezTo>
                  <a:pt x="3900" y="880"/>
                  <a:pt x="3646" y="1133"/>
                  <a:pt x="3333" y="1133"/>
                </a:cubicBezTo>
                <a:lnTo>
                  <a:pt x="3333" y="1133"/>
                </a:lnTo>
                <a:cubicBezTo>
                  <a:pt x="3062" y="1133"/>
                  <a:pt x="2836" y="943"/>
                  <a:pt x="2780" y="689"/>
                </a:cubicBezTo>
                <a:lnTo>
                  <a:pt x="1024" y="689"/>
                </a:lnTo>
                <a:lnTo>
                  <a:pt x="1024" y="689"/>
                </a:lnTo>
                <a:cubicBezTo>
                  <a:pt x="1060" y="726"/>
                  <a:pt x="1097" y="763"/>
                  <a:pt x="1134" y="799"/>
                </a:cubicBezTo>
                <a:lnTo>
                  <a:pt x="1134" y="1477"/>
                </a:lnTo>
                <a:lnTo>
                  <a:pt x="1230" y="1576"/>
                </a:lnTo>
                <a:lnTo>
                  <a:pt x="1586" y="1576"/>
                </a:lnTo>
                <a:lnTo>
                  <a:pt x="1586" y="1576"/>
                </a:lnTo>
                <a:cubicBezTo>
                  <a:pt x="1601" y="1526"/>
                  <a:pt x="1647" y="1489"/>
                  <a:pt x="1703" y="1489"/>
                </a:cubicBezTo>
                <a:lnTo>
                  <a:pt x="1703" y="1489"/>
                </a:lnTo>
                <a:cubicBezTo>
                  <a:pt x="1770" y="1489"/>
                  <a:pt x="1824" y="1544"/>
                  <a:pt x="1824" y="1610"/>
                </a:cubicBezTo>
                <a:lnTo>
                  <a:pt x="1824" y="1610"/>
                </a:lnTo>
                <a:cubicBezTo>
                  <a:pt x="1824" y="1677"/>
                  <a:pt x="1770" y="1731"/>
                  <a:pt x="1703" y="1731"/>
                </a:cubicBezTo>
                <a:lnTo>
                  <a:pt x="1703" y="1731"/>
                </a:lnTo>
                <a:cubicBezTo>
                  <a:pt x="1649" y="1731"/>
                  <a:pt x="1605" y="1697"/>
                  <a:pt x="1588" y="1650"/>
                </a:cubicBezTo>
                <a:lnTo>
                  <a:pt x="1199" y="1650"/>
                </a:lnTo>
                <a:lnTo>
                  <a:pt x="1060" y="1508"/>
                </a:lnTo>
                <a:lnTo>
                  <a:pt x="1060" y="831"/>
                </a:lnTo>
                <a:lnTo>
                  <a:pt x="920" y="689"/>
                </a:lnTo>
                <a:lnTo>
                  <a:pt x="468" y="689"/>
                </a:lnTo>
                <a:lnTo>
                  <a:pt x="204" y="960"/>
                </a:lnTo>
                <a:lnTo>
                  <a:pt x="204" y="1449"/>
                </a:lnTo>
                <a:lnTo>
                  <a:pt x="0" y="1239"/>
                </a:lnTo>
                <a:lnTo>
                  <a:pt x="0" y="879"/>
                </a:lnTo>
                <a:lnTo>
                  <a:pt x="383" y="486"/>
                </a:lnTo>
                <a:lnTo>
                  <a:pt x="2772" y="486"/>
                </a:lnTo>
                <a:lnTo>
                  <a:pt x="2772" y="486"/>
                </a:lnTo>
                <a:cubicBezTo>
                  <a:pt x="2812" y="211"/>
                  <a:pt x="3048" y="0"/>
                  <a:pt x="3333" y="0"/>
                </a:cubicBezTo>
              </a:path>
            </a:pathLst>
          </a:custGeom>
          <a:solidFill>
            <a:srgbClr val="ED7D3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19" name="Freeform 16">
            <a:extLst>
              <a:ext uri="{FF2B5EF4-FFF2-40B4-BE49-F238E27FC236}">
                <a16:creationId xmlns:a16="http://schemas.microsoft.com/office/drawing/2014/main" id="{1C81512C-27F7-6843-B211-A196007611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0556" y="4862885"/>
            <a:ext cx="1607209" cy="877053"/>
          </a:xfrm>
          <a:custGeom>
            <a:avLst/>
            <a:gdLst>
              <a:gd name="T0" fmla="*/ 566 w 4921"/>
              <a:gd name="T1" fmla="*/ 0 h 2684"/>
              <a:gd name="T2" fmla="*/ 566 w 4921"/>
              <a:gd name="T3" fmla="*/ 0 h 2684"/>
              <a:gd name="T4" fmla="*/ 1126 w 4921"/>
              <a:gd name="T5" fmla="*/ 480 h 2684"/>
              <a:gd name="T6" fmla="*/ 4536 w 4921"/>
              <a:gd name="T7" fmla="*/ 480 h 2684"/>
              <a:gd name="T8" fmla="*/ 4920 w 4921"/>
              <a:gd name="T9" fmla="*/ 873 h 2684"/>
              <a:gd name="T10" fmla="*/ 4920 w 4921"/>
              <a:gd name="T11" fmla="*/ 2683 h 2684"/>
              <a:gd name="T12" fmla="*/ 4716 w 4921"/>
              <a:gd name="T13" fmla="*/ 2683 h 2684"/>
              <a:gd name="T14" fmla="*/ 4716 w 4921"/>
              <a:gd name="T15" fmla="*/ 955 h 2684"/>
              <a:gd name="T16" fmla="*/ 4452 w 4921"/>
              <a:gd name="T17" fmla="*/ 684 h 2684"/>
              <a:gd name="T18" fmla="*/ 4137 w 4921"/>
              <a:gd name="T19" fmla="*/ 684 h 2684"/>
              <a:gd name="T20" fmla="*/ 3994 w 4921"/>
              <a:gd name="T21" fmla="*/ 830 h 2684"/>
              <a:gd name="T22" fmla="*/ 3994 w 4921"/>
              <a:gd name="T23" fmla="*/ 1803 h 2684"/>
              <a:gd name="T24" fmla="*/ 3854 w 4921"/>
              <a:gd name="T25" fmla="*/ 1945 h 2684"/>
              <a:gd name="T26" fmla="*/ 2703 w 4921"/>
              <a:gd name="T27" fmla="*/ 1945 h 2684"/>
              <a:gd name="T28" fmla="*/ 2703 w 4921"/>
              <a:gd name="T29" fmla="*/ 1945 h 2684"/>
              <a:gd name="T30" fmla="*/ 2591 w 4921"/>
              <a:gd name="T31" fmla="*/ 2022 h 2684"/>
              <a:gd name="T32" fmla="*/ 2591 w 4921"/>
              <a:gd name="T33" fmla="*/ 2022 h 2684"/>
              <a:gd name="T34" fmla="*/ 2470 w 4921"/>
              <a:gd name="T35" fmla="*/ 1900 h 2684"/>
              <a:gd name="T36" fmla="*/ 2470 w 4921"/>
              <a:gd name="T37" fmla="*/ 1900 h 2684"/>
              <a:gd name="T38" fmla="*/ 2591 w 4921"/>
              <a:gd name="T39" fmla="*/ 1780 h 2684"/>
              <a:gd name="T40" fmla="*/ 2591 w 4921"/>
              <a:gd name="T41" fmla="*/ 1780 h 2684"/>
              <a:gd name="T42" fmla="*/ 2709 w 4921"/>
              <a:gd name="T43" fmla="*/ 1871 h 2684"/>
              <a:gd name="T44" fmla="*/ 3823 w 4921"/>
              <a:gd name="T45" fmla="*/ 1871 h 2684"/>
              <a:gd name="T46" fmla="*/ 3919 w 4921"/>
              <a:gd name="T47" fmla="*/ 1774 h 2684"/>
              <a:gd name="T48" fmla="*/ 3919 w 4921"/>
              <a:gd name="T49" fmla="*/ 798 h 2684"/>
              <a:gd name="T50" fmla="*/ 3919 w 4921"/>
              <a:gd name="T51" fmla="*/ 798 h 2684"/>
              <a:gd name="T52" fmla="*/ 4033 w 4921"/>
              <a:gd name="T53" fmla="*/ 684 h 2684"/>
              <a:gd name="T54" fmla="*/ 1120 w 4921"/>
              <a:gd name="T55" fmla="*/ 684 h 2684"/>
              <a:gd name="T56" fmla="*/ 1120 w 4921"/>
              <a:gd name="T57" fmla="*/ 684 h 2684"/>
              <a:gd name="T58" fmla="*/ 566 w 4921"/>
              <a:gd name="T59" fmla="*/ 1134 h 2684"/>
              <a:gd name="T60" fmla="*/ 566 w 4921"/>
              <a:gd name="T61" fmla="*/ 1134 h 2684"/>
              <a:gd name="T62" fmla="*/ 0 w 4921"/>
              <a:gd name="T63" fmla="*/ 567 h 2684"/>
              <a:gd name="T64" fmla="*/ 0 w 4921"/>
              <a:gd name="T65" fmla="*/ 567 h 2684"/>
              <a:gd name="T66" fmla="*/ 566 w 4921"/>
              <a:gd name="T67" fmla="*/ 0 h 2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921" h="2684">
                <a:moveTo>
                  <a:pt x="566" y="0"/>
                </a:moveTo>
                <a:lnTo>
                  <a:pt x="566" y="0"/>
                </a:lnTo>
                <a:cubicBezTo>
                  <a:pt x="850" y="0"/>
                  <a:pt x="1084" y="209"/>
                  <a:pt x="1126" y="480"/>
                </a:cubicBezTo>
                <a:lnTo>
                  <a:pt x="4536" y="480"/>
                </a:lnTo>
                <a:lnTo>
                  <a:pt x="4920" y="873"/>
                </a:lnTo>
                <a:lnTo>
                  <a:pt x="4920" y="2683"/>
                </a:lnTo>
                <a:lnTo>
                  <a:pt x="4716" y="2683"/>
                </a:lnTo>
                <a:lnTo>
                  <a:pt x="4716" y="955"/>
                </a:lnTo>
                <a:lnTo>
                  <a:pt x="4452" y="684"/>
                </a:lnTo>
                <a:lnTo>
                  <a:pt x="4137" y="684"/>
                </a:lnTo>
                <a:lnTo>
                  <a:pt x="3994" y="830"/>
                </a:lnTo>
                <a:lnTo>
                  <a:pt x="3994" y="1803"/>
                </a:lnTo>
                <a:lnTo>
                  <a:pt x="3854" y="1945"/>
                </a:lnTo>
                <a:lnTo>
                  <a:pt x="2703" y="1945"/>
                </a:lnTo>
                <a:lnTo>
                  <a:pt x="2703" y="1945"/>
                </a:lnTo>
                <a:cubicBezTo>
                  <a:pt x="2686" y="1990"/>
                  <a:pt x="2642" y="2022"/>
                  <a:pt x="2591" y="2022"/>
                </a:cubicBezTo>
                <a:lnTo>
                  <a:pt x="2591" y="2022"/>
                </a:lnTo>
                <a:cubicBezTo>
                  <a:pt x="2524" y="2022"/>
                  <a:pt x="2470" y="1967"/>
                  <a:pt x="2470" y="1900"/>
                </a:cubicBezTo>
                <a:lnTo>
                  <a:pt x="2470" y="1900"/>
                </a:lnTo>
                <a:cubicBezTo>
                  <a:pt x="2470" y="1834"/>
                  <a:pt x="2524" y="1780"/>
                  <a:pt x="2591" y="1780"/>
                </a:cubicBezTo>
                <a:lnTo>
                  <a:pt x="2591" y="1780"/>
                </a:lnTo>
                <a:cubicBezTo>
                  <a:pt x="2648" y="1780"/>
                  <a:pt x="2695" y="1818"/>
                  <a:pt x="2709" y="1871"/>
                </a:cubicBezTo>
                <a:lnTo>
                  <a:pt x="3823" y="1871"/>
                </a:lnTo>
                <a:lnTo>
                  <a:pt x="3919" y="1774"/>
                </a:lnTo>
                <a:lnTo>
                  <a:pt x="3919" y="798"/>
                </a:lnTo>
                <a:lnTo>
                  <a:pt x="3919" y="798"/>
                </a:lnTo>
                <a:cubicBezTo>
                  <a:pt x="3958" y="760"/>
                  <a:pt x="3995" y="722"/>
                  <a:pt x="4033" y="684"/>
                </a:cubicBezTo>
                <a:lnTo>
                  <a:pt x="1120" y="684"/>
                </a:lnTo>
                <a:lnTo>
                  <a:pt x="1120" y="684"/>
                </a:lnTo>
                <a:cubicBezTo>
                  <a:pt x="1067" y="942"/>
                  <a:pt x="839" y="1134"/>
                  <a:pt x="566" y="1134"/>
                </a:cubicBezTo>
                <a:lnTo>
                  <a:pt x="566" y="1134"/>
                </a:lnTo>
                <a:cubicBezTo>
                  <a:pt x="253" y="1134"/>
                  <a:pt x="0" y="879"/>
                  <a:pt x="0" y="567"/>
                </a:cubicBezTo>
                <a:lnTo>
                  <a:pt x="0" y="567"/>
                </a:lnTo>
                <a:cubicBezTo>
                  <a:pt x="0" y="254"/>
                  <a:pt x="253" y="0"/>
                  <a:pt x="566" y="0"/>
                </a:cubicBezTo>
              </a:path>
            </a:pathLst>
          </a:custGeom>
          <a:solidFill>
            <a:srgbClr val="ED7D3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20" name="Freeform 17">
            <a:extLst>
              <a:ext uri="{FF2B5EF4-FFF2-40B4-BE49-F238E27FC236}">
                <a16:creationId xmlns:a16="http://schemas.microsoft.com/office/drawing/2014/main" id="{970C56BA-A720-E043-BAC9-6F0DE37C0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1516" y="5739938"/>
            <a:ext cx="4683372" cy="733037"/>
          </a:xfrm>
          <a:custGeom>
            <a:avLst/>
            <a:gdLst>
              <a:gd name="T0" fmla="*/ 11731 w 14341"/>
              <a:gd name="T1" fmla="*/ 1110 h 2243"/>
              <a:gd name="T2" fmla="*/ 11731 w 14341"/>
              <a:gd name="T3" fmla="*/ 1838 h 2243"/>
              <a:gd name="T4" fmla="*/ 11842 w 14341"/>
              <a:gd name="T5" fmla="*/ 2027 h 2243"/>
              <a:gd name="T6" fmla="*/ 11627 w 14341"/>
              <a:gd name="T7" fmla="*/ 2242 h 2243"/>
              <a:gd name="T8" fmla="*/ 11412 w 14341"/>
              <a:gd name="T9" fmla="*/ 2027 h 2243"/>
              <a:gd name="T10" fmla="*/ 11527 w 14341"/>
              <a:gd name="T11" fmla="*/ 1193 h 2243"/>
              <a:gd name="T12" fmla="*/ 11263 w 14341"/>
              <a:gd name="T13" fmla="*/ 922 h 2243"/>
              <a:gd name="T14" fmla="*/ 7171 w 14341"/>
              <a:gd name="T15" fmla="*/ 631 h 2243"/>
              <a:gd name="T16" fmla="*/ 6889 w 14341"/>
              <a:gd name="T17" fmla="*/ 919 h 2243"/>
              <a:gd name="T18" fmla="*/ 2813 w 14341"/>
              <a:gd name="T19" fmla="*/ 1193 h 2243"/>
              <a:gd name="T20" fmla="*/ 2813 w 14341"/>
              <a:gd name="T21" fmla="*/ 1837 h 2243"/>
              <a:gd name="T22" fmla="*/ 2928 w 14341"/>
              <a:gd name="T23" fmla="*/ 2027 h 2243"/>
              <a:gd name="T24" fmla="*/ 2713 w 14341"/>
              <a:gd name="T25" fmla="*/ 2242 h 2243"/>
              <a:gd name="T26" fmla="*/ 2498 w 14341"/>
              <a:gd name="T27" fmla="*/ 2027 h 2243"/>
              <a:gd name="T28" fmla="*/ 2609 w 14341"/>
              <a:gd name="T29" fmla="*/ 1110 h 2243"/>
              <a:gd name="T30" fmla="*/ 579 w 14341"/>
              <a:gd name="T31" fmla="*/ 922 h 2243"/>
              <a:gd name="T32" fmla="*/ 314 w 14341"/>
              <a:gd name="T33" fmla="*/ 1497 h 2243"/>
              <a:gd name="T34" fmla="*/ 430 w 14341"/>
              <a:gd name="T35" fmla="*/ 1687 h 2243"/>
              <a:gd name="T36" fmla="*/ 214 w 14341"/>
              <a:gd name="T37" fmla="*/ 1902 h 2243"/>
              <a:gd name="T38" fmla="*/ 0 w 14341"/>
              <a:gd name="T39" fmla="*/ 1687 h 2243"/>
              <a:gd name="T40" fmla="*/ 111 w 14341"/>
              <a:gd name="T41" fmla="*/ 1498 h 2243"/>
              <a:gd name="T42" fmla="*/ 494 w 14341"/>
              <a:gd name="T43" fmla="*/ 717 h 2243"/>
              <a:gd name="T44" fmla="*/ 6805 w 14341"/>
              <a:gd name="T45" fmla="*/ 714 h 2243"/>
              <a:gd name="T46" fmla="*/ 7068 w 14341"/>
              <a:gd name="T47" fmla="*/ 0 h 2243"/>
              <a:gd name="T48" fmla="*/ 7273 w 14341"/>
              <a:gd name="T49" fmla="*/ 444 h 2243"/>
              <a:gd name="T50" fmla="*/ 7536 w 14341"/>
              <a:gd name="T51" fmla="*/ 714 h 2243"/>
              <a:gd name="T52" fmla="*/ 14230 w 14341"/>
              <a:gd name="T53" fmla="*/ 1110 h 2243"/>
              <a:gd name="T54" fmla="*/ 14230 w 14341"/>
              <a:gd name="T55" fmla="*/ 1498 h 2243"/>
              <a:gd name="T56" fmla="*/ 14340 w 14341"/>
              <a:gd name="T57" fmla="*/ 1687 h 2243"/>
              <a:gd name="T58" fmla="*/ 14126 w 14341"/>
              <a:gd name="T59" fmla="*/ 1902 h 2243"/>
              <a:gd name="T60" fmla="*/ 13911 w 14341"/>
              <a:gd name="T61" fmla="*/ 1687 h 2243"/>
              <a:gd name="T62" fmla="*/ 14026 w 14341"/>
              <a:gd name="T63" fmla="*/ 1193 h 2243"/>
              <a:gd name="T64" fmla="*/ 11547 w 14341"/>
              <a:gd name="T65" fmla="*/ 922 h 2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341" h="2243">
                <a:moveTo>
                  <a:pt x="11547" y="922"/>
                </a:moveTo>
                <a:lnTo>
                  <a:pt x="11731" y="1110"/>
                </a:lnTo>
                <a:lnTo>
                  <a:pt x="11731" y="1838"/>
                </a:lnTo>
                <a:lnTo>
                  <a:pt x="11731" y="1838"/>
                </a:lnTo>
                <a:cubicBezTo>
                  <a:pt x="11797" y="1875"/>
                  <a:pt x="11842" y="1946"/>
                  <a:pt x="11842" y="2027"/>
                </a:cubicBezTo>
                <a:lnTo>
                  <a:pt x="11842" y="2027"/>
                </a:lnTo>
                <a:cubicBezTo>
                  <a:pt x="11842" y="2146"/>
                  <a:pt x="11745" y="2242"/>
                  <a:pt x="11627" y="2242"/>
                </a:cubicBezTo>
                <a:lnTo>
                  <a:pt x="11627" y="2242"/>
                </a:lnTo>
                <a:cubicBezTo>
                  <a:pt x="11508" y="2242"/>
                  <a:pt x="11412" y="2146"/>
                  <a:pt x="11412" y="2027"/>
                </a:cubicBezTo>
                <a:lnTo>
                  <a:pt x="11412" y="2027"/>
                </a:lnTo>
                <a:cubicBezTo>
                  <a:pt x="11412" y="1945"/>
                  <a:pt x="11458" y="1873"/>
                  <a:pt x="11527" y="1837"/>
                </a:cubicBezTo>
                <a:lnTo>
                  <a:pt x="11527" y="1193"/>
                </a:lnTo>
                <a:lnTo>
                  <a:pt x="11263" y="922"/>
                </a:lnTo>
                <a:lnTo>
                  <a:pt x="11263" y="922"/>
                </a:lnTo>
                <a:cubicBezTo>
                  <a:pt x="9990" y="922"/>
                  <a:pt x="8720" y="919"/>
                  <a:pt x="7451" y="919"/>
                </a:cubicBezTo>
                <a:lnTo>
                  <a:pt x="7171" y="631"/>
                </a:lnTo>
                <a:lnTo>
                  <a:pt x="6889" y="919"/>
                </a:lnTo>
                <a:lnTo>
                  <a:pt x="6889" y="919"/>
                </a:lnTo>
                <a:cubicBezTo>
                  <a:pt x="5620" y="919"/>
                  <a:pt x="4350" y="922"/>
                  <a:pt x="3078" y="922"/>
                </a:cubicBezTo>
                <a:lnTo>
                  <a:pt x="2813" y="1193"/>
                </a:lnTo>
                <a:lnTo>
                  <a:pt x="2813" y="1837"/>
                </a:lnTo>
                <a:lnTo>
                  <a:pt x="2813" y="1837"/>
                </a:lnTo>
                <a:cubicBezTo>
                  <a:pt x="2882" y="1873"/>
                  <a:pt x="2928" y="1945"/>
                  <a:pt x="2928" y="2027"/>
                </a:cubicBezTo>
                <a:lnTo>
                  <a:pt x="2928" y="2027"/>
                </a:lnTo>
                <a:cubicBezTo>
                  <a:pt x="2928" y="2146"/>
                  <a:pt x="2832" y="2242"/>
                  <a:pt x="2713" y="2242"/>
                </a:cubicBezTo>
                <a:lnTo>
                  <a:pt x="2713" y="2242"/>
                </a:lnTo>
                <a:cubicBezTo>
                  <a:pt x="2594" y="2242"/>
                  <a:pt x="2498" y="2146"/>
                  <a:pt x="2498" y="2027"/>
                </a:cubicBezTo>
                <a:lnTo>
                  <a:pt x="2498" y="2027"/>
                </a:lnTo>
                <a:cubicBezTo>
                  <a:pt x="2498" y="1946"/>
                  <a:pt x="2543" y="1875"/>
                  <a:pt x="2609" y="1838"/>
                </a:cubicBezTo>
                <a:lnTo>
                  <a:pt x="2609" y="1110"/>
                </a:lnTo>
                <a:lnTo>
                  <a:pt x="2793" y="922"/>
                </a:lnTo>
                <a:lnTo>
                  <a:pt x="579" y="922"/>
                </a:lnTo>
                <a:lnTo>
                  <a:pt x="314" y="1193"/>
                </a:lnTo>
                <a:lnTo>
                  <a:pt x="314" y="1497"/>
                </a:lnTo>
                <a:lnTo>
                  <a:pt x="314" y="1497"/>
                </a:lnTo>
                <a:cubicBezTo>
                  <a:pt x="383" y="1533"/>
                  <a:pt x="430" y="1605"/>
                  <a:pt x="430" y="1687"/>
                </a:cubicBezTo>
                <a:lnTo>
                  <a:pt x="430" y="1687"/>
                </a:lnTo>
                <a:cubicBezTo>
                  <a:pt x="430" y="1805"/>
                  <a:pt x="333" y="1902"/>
                  <a:pt x="214" y="1902"/>
                </a:cubicBezTo>
                <a:lnTo>
                  <a:pt x="214" y="1902"/>
                </a:lnTo>
                <a:cubicBezTo>
                  <a:pt x="96" y="1902"/>
                  <a:pt x="0" y="1805"/>
                  <a:pt x="0" y="1687"/>
                </a:cubicBezTo>
                <a:lnTo>
                  <a:pt x="0" y="1687"/>
                </a:lnTo>
                <a:cubicBezTo>
                  <a:pt x="0" y="1606"/>
                  <a:pt x="44" y="1536"/>
                  <a:pt x="111" y="1498"/>
                </a:cubicBezTo>
                <a:lnTo>
                  <a:pt x="111" y="1110"/>
                </a:lnTo>
                <a:lnTo>
                  <a:pt x="494" y="717"/>
                </a:lnTo>
                <a:lnTo>
                  <a:pt x="494" y="717"/>
                </a:lnTo>
                <a:cubicBezTo>
                  <a:pt x="2595" y="717"/>
                  <a:pt x="4700" y="714"/>
                  <a:pt x="6805" y="714"/>
                </a:cubicBezTo>
                <a:lnTo>
                  <a:pt x="7068" y="444"/>
                </a:lnTo>
                <a:lnTo>
                  <a:pt x="7068" y="0"/>
                </a:lnTo>
                <a:lnTo>
                  <a:pt x="7273" y="0"/>
                </a:lnTo>
                <a:lnTo>
                  <a:pt x="7273" y="444"/>
                </a:lnTo>
                <a:lnTo>
                  <a:pt x="7536" y="714"/>
                </a:lnTo>
                <a:lnTo>
                  <a:pt x="7536" y="714"/>
                </a:lnTo>
                <a:cubicBezTo>
                  <a:pt x="9641" y="714"/>
                  <a:pt x="11745" y="717"/>
                  <a:pt x="13846" y="717"/>
                </a:cubicBezTo>
                <a:lnTo>
                  <a:pt x="14230" y="1110"/>
                </a:lnTo>
                <a:lnTo>
                  <a:pt x="14230" y="1498"/>
                </a:lnTo>
                <a:lnTo>
                  <a:pt x="14230" y="1498"/>
                </a:lnTo>
                <a:cubicBezTo>
                  <a:pt x="14296" y="1536"/>
                  <a:pt x="14340" y="1606"/>
                  <a:pt x="14340" y="1687"/>
                </a:cubicBezTo>
                <a:lnTo>
                  <a:pt x="14340" y="1687"/>
                </a:lnTo>
                <a:cubicBezTo>
                  <a:pt x="14340" y="1805"/>
                  <a:pt x="14244" y="1902"/>
                  <a:pt x="14126" y="1902"/>
                </a:cubicBezTo>
                <a:lnTo>
                  <a:pt x="14126" y="1902"/>
                </a:lnTo>
                <a:cubicBezTo>
                  <a:pt x="14007" y="1902"/>
                  <a:pt x="13911" y="1805"/>
                  <a:pt x="13911" y="1687"/>
                </a:cubicBezTo>
                <a:lnTo>
                  <a:pt x="13911" y="1687"/>
                </a:lnTo>
                <a:cubicBezTo>
                  <a:pt x="13911" y="1605"/>
                  <a:pt x="13958" y="1533"/>
                  <a:pt x="14026" y="1497"/>
                </a:cubicBezTo>
                <a:lnTo>
                  <a:pt x="14026" y="1193"/>
                </a:lnTo>
                <a:lnTo>
                  <a:pt x="13761" y="922"/>
                </a:lnTo>
                <a:lnTo>
                  <a:pt x="11547" y="922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4FCE505A-6FF0-8540-B148-139D26BA52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0427" y="1281229"/>
            <a:ext cx="1196439" cy="1285728"/>
          </a:xfrm>
          <a:custGeom>
            <a:avLst/>
            <a:gdLst>
              <a:gd name="connsiteX0" fmla="*/ 1033242 w 2392877"/>
              <a:gd name="connsiteY0" fmla="*/ 106368 h 2571456"/>
              <a:gd name="connsiteX1" fmla="*/ 763128 w 2392877"/>
              <a:gd name="connsiteY1" fmla="*/ 375227 h 2571456"/>
              <a:gd name="connsiteX2" fmla="*/ 1033242 w 2392877"/>
              <a:gd name="connsiteY2" fmla="*/ 644738 h 2571456"/>
              <a:gd name="connsiteX3" fmla="*/ 1302048 w 2392877"/>
              <a:gd name="connsiteY3" fmla="*/ 375227 h 2571456"/>
              <a:gd name="connsiteX4" fmla="*/ 1033242 w 2392877"/>
              <a:gd name="connsiteY4" fmla="*/ 106368 h 2571456"/>
              <a:gd name="connsiteX5" fmla="*/ 1033242 w 2392877"/>
              <a:gd name="connsiteY5" fmla="*/ 83528 h 2571456"/>
              <a:gd name="connsiteX6" fmla="*/ 1324285 w 2392877"/>
              <a:gd name="connsiteY6" fmla="*/ 375227 h 2571456"/>
              <a:gd name="connsiteX7" fmla="*/ 1033242 w 2392877"/>
              <a:gd name="connsiteY7" fmla="*/ 667578 h 2571456"/>
              <a:gd name="connsiteX8" fmla="*/ 740237 w 2392877"/>
              <a:gd name="connsiteY8" fmla="*/ 375227 h 2571456"/>
              <a:gd name="connsiteX9" fmla="*/ 1033242 w 2392877"/>
              <a:gd name="connsiteY9" fmla="*/ 83528 h 2571456"/>
              <a:gd name="connsiteX10" fmla="*/ 1030557 w 2392877"/>
              <a:gd name="connsiteY10" fmla="*/ 65985 h 2571456"/>
              <a:gd name="connsiteX11" fmla="*/ 719039 w 2392877"/>
              <a:gd name="connsiteY11" fmla="*/ 377617 h 2571456"/>
              <a:gd name="connsiteX12" fmla="*/ 1030557 w 2392877"/>
              <a:gd name="connsiteY12" fmla="*/ 688596 h 2571456"/>
              <a:gd name="connsiteX13" fmla="*/ 1340769 w 2392877"/>
              <a:gd name="connsiteY13" fmla="*/ 377617 h 2571456"/>
              <a:gd name="connsiteX14" fmla="*/ 1030557 w 2392877"/>
              <a:gd name="connsiteY14" fmla="*/ 65985 h 2571456"/>
              <a:gd name="connsiteX15" fmla="*/ 1030557 w 2392877"/>
              <a:gd name="connsiteY15" fmla="*/ 0 h 2571456"/>
              <a:gd name="connsiteX16" fmla="*/ 1406729 w 2392877"/>
              <a:gd name="connsiteY16" fmla="*/ 377617 h 2571456"/>
              <a:gd name="connsiteX17" fmla="*/ 1054721 w 2392877"/>
              <a:gd name="connsiteY17" fmla="*/ 753928 h 2571456"/>
              <a:gd name="connsiteX18" fmla="*/ 1054721 w 2392877"/>
              <a:gd name="connsiteY18" fmla="*/ 1086466 h 2571456"/>
              <a:gd name="connsiteX19" fmla="*/ 1097171 w 2392877"/>
              <a:gd name="connsiteY19" fmla="*/ 1043347 h 2571456"/>
              <a:gd name="connsiteX20" fmla="*/ 1504691 w 2392877"/>
              <a:gd name="connsiteY20" fmla="*/ 1043347 h 2571456"/>
              <a:gd name="connsiteX21" fmla="*/ 1550407 w 2392877"/>
              <a:gd name="connsiteY21" fmla="*/ 995655 h 2571456"/>
              <a:gd name="connsiteX22" fmla="*/ 1550407 w 2392877"/>
              <a:gd name="connsiteY22" fmla="*/ 627184 h 2571456"/>
              <a:gd name="connsiteX23" fmla="*/ 1641184 w 2392877"/>
              <a:gd name="connsiteY23" fmla="*/ 533760 h 2571456"/>
              <a:gd name="connsiteX24" fmla="*/ 1884129 w 2392877"/>
              <a:gd name="connsiteY24" fmla="*/ 533760 h 2571456"/>
              <a:gd name="connsiteX25" fmla="*/ 1962499 w 2392877"/>
              <a:gd name="connsiteY25" fmla="*/ 465815 h 2571456"/>
              <a:gd name="connsiteX26" fmla="*/ 2041521 w 2392877"/>
              <a:gd name="connsiteY26" fmla="*/ 544867 h 2571456"/>
              <a:gd name="connsiteX27" fmla="*/ 1962499 w 2392877"/>
              <a:gd name="connsiteY27" fmla="*/ 623265 h 2571456"/>
              <a:gd name="connsiteX28" fmla="*/ 1892619 w 2392877"/>
              <a:gd name="connsiteY28" fmla="*/ 582759 h 2571456"/>
              <a:gd name="connsiteX29" fmla="*/ 1662083 w 2392877"/>
              <a:gd name="connsiteY29" fmla="*/ 582759 h 2571456"/>
              <a:gd name="connsiteX30" fmla="*/ 1598734 w 2392877"/>
              <a:gd name="connsiteY30" fmla="*/ 646784 h 2571456"/>
              <a:gd name="connsiteX31" fmla="*/ 1598734 w 2392877"/>
              <a:gd name="connsiteY31" fmla="*/ 1016561 h 2571456"/>
              <a:gd name="connsiteX32" fmla="*/ 1524283 w 2392877"/>
              <a:gd name="connsiteY32" fmla="*/ 1091693 h 2571456"/>
              <a:gd name="connsiteX33" fmla="*/ 1117416 w 2392877"/>
              <a:gd name="connsiteY33" fmla="*/ 1091040 h 2571456"/>
              <a:gd name="connsiteX34" fmla="*/ 1054721 w 2392877"/>
              <a:gd name="connsiteY34" fmla="*/ 1155065 h 2571456"/>
              <a:gd name="connsiteX35" fmla="*/ 1055374 w 2392877"/>
              <a:gd name="connsiteY35" fmla="*/ 1891353 h 2571456"/>
              <a:gd name="connsiteX36" fmla="*/ 1112191 w 2392877"/>
              <a:gd name="connsiteY36" fmla="*/ 1948845 h 2571456"/>
              <a:gd name="connsiteX37" fmla="*/ 1229092 w 2392877"/>
              <a:gd name="connsiteY37" fmla="*/ 1829288 h 2571456"/>
              <a:gd name="connsiteX38" fmla="*/ 1660777 w 2392877"/>
              <a:gd name="connsiteY38" fmla="*/ 1829288 h 2571456"/>
              <a:gd name="connsiteX39" fmla="*/ 2023235 w 2392877"/>
              <a:gd name="connsiteY39" fmla="*/ 1532029 h 2571456"/>
              <a:gd name="connsiteX40" fmla="*/ 2392877 w 2392877"/>
              <a:gd name="connsiteY40" fmla="*/ 1902459 h 2571456"/>
              <a:gd name="connsiteX41" fmla="*/ 2023235 w 2392877"/>
              <a:gd name="connsiteY41" fmla="*/ 2272890 h 2571456"/>
              <a:gd name="connsiteX42" fmla="*/ 1658165 w 2392877"/>
              <a:gd name="connsiteY42" fmla="*/ 1962564 h 2571456"/>
              <a:gd name="connsiteX43" fmla="*/ 1284604 w 2392877"/>
              <a:gd name="connsiteY43" fmla="*/ 1962564 h 2571456"/>
              <a:gd name="connsiteX44" fmla="*/ 1112191 w 2392877"/>
              <a:gd name="connsiteY44" fmla="*/ 2139613 h 2571456"/>
              <a:gd name="connsiteX45" fmla="*/ 1112191 w 2392877"/>
              <a:gd name="connsiteY45" fmla="*/ 2571456 h 2571456"/>
              <a:gd name="connsiteX46" fmla="*/ 978964 w 2392877"/>
              <a:gd name="connsiteY46" fmla="*/ 2435566 h 2571456"/>
              <a:gd name="connsiteX47" fmla="*/ 978964 w 2392877"/>
              <a:gd name="connsiteY47" fmla="*/ 2086041 h 2571456"/>
              <a:gd name="connsiteX48" fmla="*/ 1078885 w 2392877"/>
              <a:gd name="connsiteY48" fmla="*/ 1983471 h 2571456"/>
              <a:gd name="connsiteX49" fmla="*/ 1007046 w 2392877"/>
              <a:gd name="connsiteY49" fmla="*/ 1912259 h 2571456"/>
              <a:gd name="connsiteX50" fmla="*/ 1007046 w 2392877"/>
              <a:gd name="connsiteY50" fmla="*/ 1535295 h 2571456"/>
              <a:gd name="connsiteX51" fmla="*/ 945003 w 2392877"/>
              <a:gd name="connsiteY51" fmla="*/ 1470617 h 2571456"/>
              <a:gd name="connsiteX52" fmla="*/ 536830 w 2392877"/>
              <a:gd name="connsiteY52" fmla="*/ 1470617 h 2571456"/>
              <a:gd name="connsiteX53" fmla="*/ 462379 w 2392877"/>
              <a:gd name="connsiteY53" fmla="*/ 1396139 h 2571456"/>
              <a:gd name="connsiteX54" fmla="*/ 462379 w 2392877"/>
              <a:gd name="connsiteY54" fmla="*/ 986509 h 2571456"/>
              <a:gd name="connsiteX55" fmla="*/ 400337 w 2392877"/>
              <a:gd name="connsiteY55" fmla="*/ 921830 h 2571456"/>
              <a:gd name="connsiteX56" fmla="*/ 152820 w 2392877"/>
              <a:gd name="connsiteY56" fmla="*/ 921830 h 2571456"/>
              <a:gd name="connsiteX57" fmla="*/ 79022 w 2392877"/>
              <a:gd name="connsiteY57" fmla="*/ 973442 h 2571456"/>
              <a:gd name="connsiteX58" fmla="*/ 0 w 2392877"/>
              <a:gd name="connsiteY58" fmla="*/ 894391 h 2571456"/>
              <a:gd name="connsiteX59" fmla="*/ 79022 w 2392877"/>
              <a:gd name="connsiteY59" fmla="*/ 814686 h 2571456"/>
              <a:gd name="connsiteX60" fmla="*/ 156086 w 2392877"/>
              <a:gd name="connsiteY60" fmla="*/ 873485 h 2571456"/>
              <a:gd name="connsiteX61" fmla="*/ 419929 w 2392877"/>
              <a:gd name="connsiteY61" fmla="*/ 873485 h 2571456"/>
              <a:gd name="connsiteX62" fmla="*/ 510707 w 2392877"/>
              <a:gd name="connsiteY62" fmla="*/ 966909 h 2571456"/>
              <a:gd name="connsiteX63" fmla="*/ 510707 w 2392877"/>
              <a:gd name="connsiteY63" fmla="*/ 1375886 h 2571456"/>
              <a:gd name="connsiteX64" fmla="*/ 557075 w 2392877"/>
              <a:gd name="connsiteY64" fmla="*/ 1422271 h 2571456"/>
              <a:gd name="connsiteX65" fmla="*/ 964596 w 2392877"/>
              <a:gd name="connsiteY65" fmla="*/ 1422271 h 2571456"/>
              <a:gd name="connsiteX66" fmla="*/ 1006393 w 2392877"/>
              <a:gd name="connsiteY66" fmla="*/ 1465390 h 2571456"/>
              <a:gd name="connsiteX67" fmla="*/ 1006393 w 2392877"/>
              <a:gd name="connsiteY67" fmla="*/ 753928 h 2571456"/>
              <a:gd name="connsiteX68" fmla="*/ 652425 w 2392877"/>
              <a:gd name="connsiteY68" fmla="*/ 377617 h 2571456"/>
              <a:gd name="connsiteX69" fmla="*/ 1030557 w 2392877"/>
              <a:gd name="connsiteY69" fmla="*/ 0 h 257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2392877" h="2571456">
                <a:moveTo>
                  <a:pt x="1033242" y="106368"/>
                </a:moveTo>
                <a:cubicBezTo>
                  <a:pt x="884123" y="106368"/>
                  <a:pt x="763128" y="226441"/>
                  <a:pt x="763128" y="375227"/>
                </a:cubicBezTo>
                <a:cubicBezTo>
                  <a:pt x="763128" y="524012"/>
                  <a:pt x="884123" y="644738"/>
                  <a:pt x="1033242" y="644738"/>
                </a:cubicBezTo>
                <a:cubicBezTo>
                  <a:pt x="1181707" y="644738"/>
                  <a:pt x="1302048" y="524012"/>
                  <a:pt x="1302048" y="375227"/>
                </a:cubicBezTo>
                <a:cubicBezTo>
                  <a:pt x="1302048" y="226441"/>
                  <a:pt x="1181707" y="106368"/>
                  <a:pt x="1033242" y="106368"/>
                </a:cubicBezTo>
                <a:close/>
                <a:moveTo>
                  <a:pt x="1033242" y="83528"/>
                </a:moveTo>
                <a:cubicBezTo>
                  <a:pt x="1194133" y="83528"/>
                  <a:pt x="1324285" y="215347"/>
                  <a:pt x="1324285" y="375227"/>
                </a:cubicBezTo>
                <a:cubicBezTo>
                  <a:pt x="1324285" y="535759"/>
                  <a:pt x="1194133" y="667578"/>
                  <a:pt x="1033242" y="667578"/>
                </a:cubicBezTo>
                <a:cubicBezTo>
                  <a:pt x="871697" y="667578"/>
                  <a:pt x="740237" y="535759"/>
                  <a:pt x="740237" y="375227"/>
                </a:cubicBezTo>
                <a:cubicBezTo>
                  <a:pt x="740237" y="215347"/>
                  <a:pt x="871697" y="83528"/>
                  <a:pt x="1033242" y="83528"/>
                </a:cubicBezTo>
                <a:close/>
                <a:moveTo>
                  <a:pt x="1030557" y="65985"/>
                </a:moveTo>
                <a:cubicBezTo>
                  <a:pt x="858144" y="65985"/>
                  <a:pt x="719039" y="205795"/>
                  <a:pt x="719039" y="377617"/>
                </a:cubicBezTo>
                <a:cubicBezTo>
                  <a:pt x="719039" y="549440"/>
                  <a:pt x="858144" y="688596"/>
                  <a:pt x="1030557" y="688596"/>
                </a:cubicBezTo>
                <a:cubicBezTo>
                  <a:pt x="1201663" y="688596"/>
                  <a:pt x="1340769" y="549440"/>
                  <a:pt x="1340769" y="377617"/>
                </a:cubicBezTo>
                <a:cubicBezTo>
                  <a:pt x="1340769" y="205795"/>
                  <a:pt x="1201663" y="65985"/>
                  <a:pt x="1030557" y="65985"/>
                </a:cubicBezTo>
                <a:close/>
                <a:moveTo>
                  <a:pt x="1030557" y="0"/>
                </a:moveTo>
                <a:cubicBezTo>
                  <a:pt x="1238235" y="0"/>
                  <a:pt x="1406729" y="168556"/>
                  <a:pt x="1406729" y="377617"/>
                </a:cubicBezTo>
                <a:cubicBezTo>
                  <a:pt x="1406729" y="577532"/>
                  <a:pt x="1251297" y="741515"/>
                  <a:pt x="1054721" y="753928"/>
                </a:cubicBezTo>
                <a:lnTo>
                  <a:pt x="1054721" y="1086466"/>
                </a:lnTo>
                <a:lnTo>
                  <a:pt x="1097171" y="1043347"/>
                </a:lnTo>
                <a:lnTo>
                  <a:pt x="1504691" y="1043347"/>
                </a:lnTo>
                <a:lnTo>
                  <a:pt x="1550407" y="995655"/>
                </a:lnTo>
                <a:lnTo>
                  <a:pt x="1550407" y="627184"/>
                </a:lnTo>
                <a:lnTo>
                  <a:pt x="1641184" y="533760"/>
                </a:lnTo>
                <a:lnTo>
                  <a:pt x="1884129" y="533760"/>
                </a:lnTo>
                <a:cubicBezTo>
                  <a:pt x="1889354" y="495214"/>
                  <a:pt x="1922661" y="465815"/>
                  <a:pt x="1962499" y="465815"/>
                </a:cubicBezTo>
                <a:cubicBezTo>
                  <a:pt x="2005602" y="465815"/>
                  <a:pt x="2041521" y="501748"/>
                  <a:pt x="2041521" y="544867"/>
                </a:cubicBezTo>
                <a:cubicBezTo>
                  <a:pt x="2041521" y="589292"/>
                  <a:pt x="2005602" y="623265"/>
                  <a:pt x="1962499" y="623265"/>
                </a:cubicBezTo>
                <a:cubicBezTo>
                  <a:pt x="1932457" y="623265"/>
                  <a:pt x="1906334" y="606932"/>
                  <a:pt x="1892619" y="582759"/>
                </a:cubicBezTo>
                <a:lnTo>
                  <a:pt x="1662083" y="582759"/>
                </a:lnTo>
                <a:lnTo>
                  <a:pt x="1598734" y="646784"/>
                </a:lnTo>
                <a:lnTo>
                  <a:pt x="1598734" y="1016561"/>
                </a:lnTo>
                <a:cubicBezTo>
                  <a:pt x="1573917" y="1041387"/>
                  <a:pt x="1549753" y="1066214"/>
                  <a:pt x="1524283" y="1091693"/>
                </a:cubicBezTo>
                <a:cubicBezTo>
                  <a:pt x="1388443" y="1091693"/>
                  <a:pt x="1252603" y="1091040"/>
                  <a:pt x="1117416" y="1091040"/>
                </a:cubicBezTo>
                <a:lnTo>
                  <a:pt x="1054721" y="1155065"/>
                </a:lnTo>
                <a:cubicBezTo>
                  <a:pt x="1054721" y="1403978"/>
                  <a:pt x="1055374" y="1643092"/>
                  <a:pt x="1055374" y="1891353"/>
                </a:cubicBezTo>
                <a:lnTo>
                  <a:pt x="1112191" y="1948845"/>
                </a:lnTo>
                <a:lnTo>
                  <a:pt x="1229092" y="1829288"/>
                </a:lnTo>
                <a:lnTo>
                  <a:pt x="1660777" y="1829288"/>
                </a:lnTo>
                <a:cubicBezTo>
                  <a:pt x="1694737" y="1659425"/>
                  <a:pt x="1843639" y="1532029"/>
                  <a:pt x="2023235" y="1532029"/>
                </a:cubicBezTo>
                <a:cubicBezTo>
                  <a:pt x="2227648" y="1532029"/>
                  <a:pt x="2392877" y="1697971"/>
                  <a:pt x="2392877" y="1902459"/>
                </a:cubicBezTo>
                <a:cubicBezTo>
                  <a:pt x="2392877" y="2106294"/>
                  <a:pt x="2227648" y="2272890"/>
                  <a:pt x="2023235" y="2272890"/>
                </a:cubicBezTo>
                <a:cubicBezTo>
                  <a:pt x="1839720" y="2272890"/>
                  <a:pt x="1686900" y="2138307"/>
                  <a:pt x="1658165" y="1962564"/>
                </a:cubicBezTo>
                <a:lnTo>
                  <a:pt x="1284604" y="1962564"/>
                </a:lnTo>
                <a:lnTo>
                  <a:pt x="1112191" y="2139613"/>
                </a:lnTo>
                <a:lnTo>
                  <a:pt x="1112191" y="2571456"/>
                </a:lnTo>
                <a:lnTo>
                  <a:pt x="978964" y="2435566"/>
                </a:lnTo>
                <a:lnTo>
                  <a:pt x="978964" y="2086041"/>
                </a:lnTo>
                <a:lnTo>
                  <a:pt x="1078885" y="1983471"/>
                </a:lnTo>
                <a:cubicBezTo>
                  <a:pt x="1055374" y="1959298"/>
                  <a:pt x="1031210" y="1935778"/>
                  <a:pt x="1007046" y="1912259"/>
                </a:cubicBezTo>
                <a:lnTo>
                  <a:pt x="1007046" y="1535295"/>
                </a:lnTo>
                <a:lnTo>
                  <a:pt x="945003" y="1470617"/>
                </a:lnTo>
                <a:lnTo>
                  <a:pt x="536830" y="1470617"/>
                </a:lnTo>
                <a:cubicBezTo>
                  <a:pt x="512013" y="1445791"/>
                  <a:pt x="487849" y="1420965"/>
                  <a:pt x="462379" y="1396139"/>
                </a:cubicBezTo>
                <a:lnTo>
                  <a:pt x="462379" y="986509"/>
                </a:lnTo>
                <a:lnTo>
                  <a:pt x="400337" y="921830"/>
                </a:lnTo>
                <a:lnTo>
                  <a:pt x="152820" y="921830"/>
                </a:lnTo>
                <a:cubicBezTo>
                  <a:pt x="141718" y="952536"/>
                  <a:pt x="112329" y="973442"/>
                  <a:pt x="79022" y="973442"/>
                </a:cubicBezTo>
                <a:cubicBezTo>
                  <a:pt x="35266" y="973442"/>
                  <a:pt x="0" y="937510"/>
                  <a:pt x="0" y="894391"/>
                </a:cubicBezTo>
                <a:cubicBezTo>
                  <a:pt x="0" y="849966"/>
                  <a:pt x="35266" y="814686"/>
                  <a:pt x="79022" y="814686"/>
                </a:cubicBezTo>
                <a:cubicBezTo>
                  <a:pt x="116248" y="814686"/>
                  <a:pt x="146943" y="839512"/>
                  <a:pt x="156086" y="873485"/>
                </a:cubicBezTo>
                <a:lnTo>
                  <a:pt x="419929" y="873485"/>
                </a:lnTo>
                <a:lnTo>
                  <a:pt x="510707" y="966909"/>
                </a:lnTo>
                <a:lnTo>
                  <a:pt x="510707" y="1375886"/>
                </a:lnTo>
                <a:lnTo>
                  <a:pt x="557075" y="1422271"/>
                </a:lnTo>
                <a:lnTo>
                  <a:pt x="964596" y="1422271"/>
                </a:lnTo>
                <a:lnTo>
                  <a:pt x="1006393" y="1465390"/>
                </a:lnTo>
                <a:lnTo>
                  <a:pt x="1006393" y="753928"/>
                </a:lnTo>
                <a:cubicBezTo>
                  <a:pt x="809163" y="742822"/>
                  <a:pt x="652425" y="577532"/>
                  <a:pt x="652425" y="377617"/>
                </a:cubicBezTo>
                <a:cubicBezTo>
                  <a:pt x="652425" y="168556"/>
                  <a:pt x="822225" y="0"/>
                  <a:pt x="1030557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wrap="square" anchor="ctr">
            <a:noAutofit/>
          </a:bodyPr>
          <a:lstStyle/>
          <a:p>
            <a:endParaRPr lang="en-US" sz="3266" dirty="0">
              <a:latin typeface="Lato Light" panose="020F050202020403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8124F92-DF0E-084D-9489-97121A325D42}"/>
              </a:ext>
            </a:extLst>
          </p:cNvPr>
          <p:cNvSpPr txBox="1"/>
          <p:nvPr/>
        </p:nvSpPr>
        <p:spPr>
          <a:xfrm>
            <a:off x="3304850" y="2176460"/>
            <a:ext cx="1034257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Security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CB284CB8-FDF2-574B-BE4E-823C5A6436E3}"/>
              </a:ext>
            </a:extLst>
          </p:cNvPr>
          <p:cNvSpPr txBox="1">
            <a:spLocks/>
          </p:cNvSpPr>
          <p:nvPr/>
        </p:nvSpPr>
        <p:spPr>
          <a:xfrm>
            <a:off x="3297089" y="2386879"/>
            <a:ext cx="1877215" cy="35394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Private network communication and strict data access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C8A24D-1D6D-C944-A67A-BE22D02C99CE}"/>
              </a:ext>
            </a:extLst>
          </p:cNvPr>
          <p:cNvSpPr txBox="1"/>
          <p:nvPr/>
        </p:nvSpPr>
        <p:spPr>
          <a:xfrm>
            <a:off x="2408987" y="3003017"/>
            <a:ext cx="1034257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Database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5E456C57-AFD8-D146-9A5F-2EEEFD7E2D05}"/>
              </a:ext>
            </a:extLst>
          </p:cNvPr>
          <p:cNvSpPr txBox="1">
            <a:spLocks/>
          </p:cNvSpPr>
          <p:nvPr/>
        </p:nvSpPr>
        <p:spPr>
          <a:xfrm>
            <a:off x="2401227" y="3213436"/>
            <a:ext cx="1820532" cy="35394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NoSQL for analytics, global data distribution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54D6C8D-EEE0-CA49-BEF3-7BF5D1298427}"/>
              </a:ext>
            </a:extLst>
          </p:cNvPr>
          <p:cNvSpPr txBox="1"/>
          <p:nvPr/>
        </p:nvSpPr>
        <p:spPr>
          <a:xfrm>
            <a:off x="3419413" y="3850477"/>
            <a:ext cx="1906291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Core Services Hosting</a:t>
            </a: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2A114F8D-B85D-3E4D-87BE-59CBD6C21C52}"/>
              </a:ext>
            </a:extLst>
          </p:cNvPr>
          <p:cNvSpPr txBox="1">
            <a:spLocks/>
          </p:cNvSpPr>
          <p:nvPr/>
        </p:nvSpPr>
        <p:spPr>
          <a:xfrm>
            <a:off x="3411653" y="4060896"/>
            <a:ext cx="1820532" cy="215444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5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Kubernetes for </a:t>
            </a: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Elasticity</a:t>
            </a:r>
            <a:endParaRPr lang="en-US" sz="1050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Mukta ExtraLight" panose="020B0000000000000000" pitchFamily="34" charset="7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1D53481-BAF1-9742-A32C-28A8ACE19087}"/>
              </a:ext>
            </a:extLst>
          </p:cNvPr>
          <p:cNvSpPr txBox="1"/>
          <p:nvPr/>
        </p:nvSpPr>
        <p:spPr>
          <a:xfrm>
            <a:off x="2709900" y="4755581"/>
            <a:ext cx="1215397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Architecture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F81D7B66-7B20-AC43-A5C6-0B15EDE4EA6D}"/>
              </a:ext>
            </a:extLst>
          </p:cNvPr>
          <p:cNvSpPr txBox="1">
            <a:spLocks/>
          </p:cNvSpPr>
          <p:nvPr/>
        </p:nvSpPr>
        <p:spPr>
          <a:xfrm>
            <a:off x="2702140" y="4966000"/>
            <a:ext cx="1820532" cy="35394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Microservices, Event-Driven &amp; Space-Based Architecture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5D0FA34-0400-6C4A-95A2-79CA8D11DD17}"/>
              </a:ext>
            </a:extLst>
          </p:cNvPr>
          <p:cNvSpPr txBox="1"/>
          <p:nvPr/>
        </p:nvSpPr>
        <p:spPr>
          <a:xfrm>
            <a:off x="6911046" y="3676366"/>
            <a:ext cx="1747594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Application Hosting</a:t>
            </a:r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979A99C2-2327-604A-96E9-7E9BF4F2BD77}"/>
              </a:ext>
            </a:extLst>
          </p:cNvPr>
          <p:cNvSpPr txBox="1">
            <a:spLocks/>
          </p:cNvSpPr>
          <p:nvPr/>
        </p:nvSpPr>
        <p:spPr>
          <a:xfrm>
            <a:off x="6903286" y="3886784"/>
            <a:ext cx="1820532" cy="200055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PWA with SSR capabilities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68C0965-AC9F-AA4A-8FC3-00D23923340C}"/>
              </a:ext>
            </a:extLst>
          </p:cNvPr>
          <p:cNvSpPr txBox="1"/>
          <p:nvPr/>
        </p:nvSpPr>
        <p:spPr>
          <a:xfrm>
            <a:off x="7368138" y="4578610"/>
            <a:ext cx="797013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Hosting</a:t>
            </a:r>
          </a:p>
        </p:txBody>
      </p:sp>
      <p:sp>
        <p:nvSpPr>
          <p:cNvPr id="43" name="Subtitle 2">
            <a:extLst>
              <a:ext uri="{FF2B5EF4-FFF2-40B4-BE49-F238E27FC236}">
                <a16:creationId xmlns:a16="http://schemas.microsoft.com/office/drawing/2014/main" id="{CC5B2D1E-BDCF-6E42-B6EA-F67A53267036}"/>
              </a:ext>
            </a:extLst>
          </p:cNvPr>
          <p:cNvSpPr txBox="1">
            <a:spLocks/>
          </p:cNvSpPr>
          <p:nvPr/>
        </p:nvSpPr>
        <p:spPr>
          <a:xfrm>
            <a:off x="7360378" y="4789028"/>
            <a:ext cx="1820532" cy="200055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Cloud for Scalability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A88C8A6-A1EF-4C4D-9477-83574150EA5E}"/>
              </a:ext>
            </a:extLst>
          </p:cNvPr>
          <p:cNvSpPr txBox="1"/>
          <p:nvPr/>
        </p:nvSpPr>
        <p:spPr>
          <a:xfrm>
            <a:off x="7999016" y="2820761"/>
            <a:ext cx="1034257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RPA</a:t>
            </a: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6919EBB9-8FC0-674B-A880-F333A5556D86}"/>
              </a:ext>
            </a:extLst>
          </p:cNvPr>
          <p:cNvSpPr txBox="1">
            <a:spLocks/>
          </p:cNvSpPr>
          <p:nvPr/>
        </p:nvSpPr>
        <p:spPr>
          <a:xfrm>
            <a:off x="7991256" y="3031180"/>
            <a:ext cx="1820532" cy="35394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Attaching triggers to our mailbox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202B528-D222-014E-A94A-8AA9A841BA2E}"/>
              </a:ext>
            </a:extLst>
          </p:cNvPr>
          <p:cNvSpPr txBox="1"/>
          <p:nvPr/>
        </p:nvSpPr>
        <p:spPr>
          <a:xfrm>
            <a:off x="6836891" y="1947115"/>
            <a:ext cx="1234972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Performance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05979A5D-61FA-B54A-B879-75CEE16F9981}"/>
              </a:ext>
            </a:extLst>
          </p:cNvPr>
          <p:cNvSpPr txBox="1">
            <a:spLocks/>
          </p:cNvSpPr>
          <p:nvPr/>
        </p:nvSpPr>
        <p:spPr>
          <a:xfrm>
            <a:off x="6829131" y="2157534"/>
            <a:ext cx="1820532" cy="35394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000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Caching, Serverless Functions and good engineering practices</a:t>
            </a:r>
          </a:p>
        </p:txBody>
      </p:sp>
      <p:sp>
        <p:nvSpPr>
          <p:cNvPr id="48" name="Freeform 697">
            <a:extLst>
              <a:ext uri="{FF2B5EF4-FFF2-40B4-BE49-F238E27FC236}">
                <a16:creationId xmlns:a16="http://schemas.microsoft.com/office/drawing/2014/main" id="{F9CB2D74-48DB-3F46-AEAE-EBB89095F4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6547" y="1391777"/>
            <a:ext cx="305169" cy="305168"/>
          </a:xfrm>
          <a:custGeom>
            <a:avLst/>
            <a:gdLst/>
            <a:ahLst/>
            <a:cxnLst/>
            <a:rect l="0" t="0" r="r" b="b"/>
            <a:pathLst>
              <a:path w="309203" h="309203">
                <a:moveTo>
                  <a:pt x="160319" y="149225"/>
                </a:moveTo>
                <a:lnTo>
                  <a:pt x="181851" y="149225"/>
                </a:lnTo>
                <a:cubicBezTo>
                  <a:pt x="184770" y="149225"/>
                  <a:pt x="186960" y="151342"/>
                  <a:pt x="186960" y="153811"/>
                </a:cubicBezTo>
                <a:cubicBezTo>
                  <a:pt x="186960" y="156281"/>
                  <a:pt x="184770" y="158397"/>
                  <a:pt x="181851" y="158397"/>
                </a:cubicBezTo>
                <a:lnTo>
                  <a:pt x="160319" y="158397"/>
                </a:lnTo>
                <a:cubicBezTo>
                  <a:pt x="157765" y="158397"/>
                  <a:pt x="155575" y="156281"/>
                  <a:pt x="155575" y="153811"/>
                </a:cubicBezTo>
                <a:cubicBezTo>
                  <a:pt x="155575" y="151342"/>
                  <a:pt x="157765" y="149225"/>
                  <a:pt x="160319" y="149225"/>
                </a:cubicBezTo>
                <a:close/>
                <a:moveTo>
                  <a:pt x="90372" y="149225"/>
                </a:moveTo>
                <a:lnTo>
                  <a:pt x="134696" y="149225"/>
                </a:lnTo>
                <a:cubicBezTo>
                  <a:pt x="137198" y="149225"/>
                  <a:pt x="139343" y="151342"/>
                  <a:pt x="139343" y="153811"/>
                </a:cubicBezTo>
                <a:cubicBezTo>
                  <a:pt x="139343" y="156281"/>
                  <a:pt x="137198" y="158397"/>
                  <a:pt x="134696" y="158397"/>
                </a:cubicBezTo>
                <a:lnTo>
                  <a:pt x="90372" y="158397"/>
                </a:lnTo>
                <a:cubicBezTo>
                  <a:pt x="87870" y="158397"/>
                  <a:pt x="85725" y="156281"/>
                  <a:pt x="85725" y="153811"/>
                </a:cubicBezTo>
                <a:cubicBezTo>
                  <a:pt x="85725" y="151342"/>
                  <a:pt x="87870" y="149225"/>
                  <a:pt x="90372" y="149225"/>
                </a:cubicBezTo>
                <a:close/>
                <a:moveTo>
                  <a:pt x="193657" y="115887"/>
                </a:moveTo>
                <a:lnTo>
                  <a:pt x="215554" y="115887"/>
                </a:lnTo>
                <a:cubicBezTo>
                  <a:pt x="218108" y="115887"/>
                  <a:pt x="220298" y="118004"/>
                  <a:pt x="220298" y="120473"/>
                </a:cubicBezTo>
                <a:cubicBezTo>
                  <a:pt x="220298" y="122942"/>
                  <a:pt x="218108" y="125059"/>
                  <a:pt x="215554" y="125059"/>
                </a:cubicBezTo>
                <a:lnTo>
                  <a:pt x="193657" y="125059"/>
                </a:lnTo>
                <a:cubicBezTo>
                  <a:pt x="191103" y="125059"/>
                  <a:pt x="188913" y="122942"/>
                  <a:pt x="188913" y="120473"/>
                </a:cubicBezTo>
                <a:cubicBezTo>
                  <a:pt x="188913" y="118004"/>
                  <a:pt x="191103" y="115887"/>
                  <a:pt x="193657" y="115887"/>
                </a:cubicBezTo>
                <a:close/>
                <a:moveTo>
                  <a:pt x="131750" y="115887"/>
                </a:moveTo>
                <a:lnTo>
                  <a:pt x="167923" y="115887"/>
                </a:lnTo>
                <a:cubicBezTo>
                  <a:pt x="170480" y="115887"/>
                  <a:pt x="172673" y="118004"/>
                  <a:pt x="172673" y="120473"/>
                </a:cubicBezTo>
                <a:cubicBezTo>
                  <a:pt x="172673" y="122942"/>
                  <a:pt x="170480" y="125059"/>
                  <a:pt x="167923" y="125059"/>
                </a:cubicBezTo>
                <a:lnTo>
                  <a:pt x="131750" y="125059"/>
                </a:lnTo>
                <a:cubicBezTo>
                  <a:pt x="129192" y="125059"/>
                  <a:pt x="127000" y="122942"/>
                  <a:pt x="127000" y="120473"/>
                </a:cubicBezTo>
                <a:cubicBezTo>
                  <a:pt x="127000" y="118004"/>
                  <a:pt x="129192" y="115887"/>
                  <a:pt x="131750" y="115887"/>
                </a:cubicBezTo>
                <a:close/>
                <a:moveTo>
                  <a:pt x="76186" y="115887"/>
                </a:moveTo>
                <a:lnTo>
                  <a:pt x="107599" y="115887"/>
                </a:lnTo>
                <a:cubicBezTo>
                  <a:pt x="110156" y="115887"/>
                  <a:pt x="112348" y="118004"/>
                  <a:pt x="112348" y="120473"/>
                </a:cubicBezTo>
                <a:cubicBezTo>
                  <a:pt x="112348" y="122942"/>
                  <a:pt x="110156" y="125059"/>
                  <a:pt x="107599" y="125059"/>
                </a:cubicBezTo>
                <a:lnTo>
                  <a:pt x="76186" y="125059"/>
                </a:lnTo>
                <a:cubicBezTo>
                  <a:pt x="73630" y="125059"/>
                  <a:pt x="71438" y="122942"/>
                  <a:pt x="71438" y="120473"/>
                </a:cubicBezTo>
                <a:cubicBezTo>
                  <a:pt x="71438" y="118004"/>
                  <a:pt x="73630" y="115887"/>
                  <a:pt x="76186" y="115887"/>
                </a:cubicBezTo>
                <a:close/>
                <a:moveTo>
                  <a:pt x="155441" y="84137"/>
                </a:moveTo>
                <a:lnTo>
                  <a:pt x="204566" y="84137"/>
                </a:lnTo>
                <a:cubicBezTo>
                  <a:pt x="207058" y="84137"/>
                  <a:pt x="209194" y="85901"/>
                  <a:pt x="209194" y="88370"/>
                </a:cubicBezTo>
                <a:cubicBezTo>
                  <a:pt x="209194" y="91192"/>
                  <a:pt x="207058" y="93309"/>
                  <a:pt x="204566" y="93309"/>
                </a:cubicBezTo>
                <a:lnTo>
                  <a:pt x="155441" y="93309"/>
                </a:lnTo>
                <a:cubicBezTo>
                  <a:pt x="152949" y="93309"/>
                  <a:pt x="150813" y="91192"/>
                  <a:pt x="150813" y="88370"/>
                </a:cubicBezTo>
                <a:cubicBezTo>
                  <a:pt x="150813" y="85901"/>
                  <a:pt x="152949" y="84137"/>
                  <a:pt x="155441" y="84137"/>
                </a:cubicBezTo>
                <a:close/>
                <a:moveTo>
                  <a:pt x="90361" y="84137"/>
                </a:moveTo>
                <a:lnTo>
                  <a:pt x="129945" y="84137"/>
                </a:lnTo>
                <a:cubicBezTo>
                  <a:pt x="132442" y="84137"/>
                  <a:pt x="134581" y="85901"/>
                  <a:pt x="134581" y="88370"/>
                </a:cubicBezTo>
                <a:cubicBezTo>
                  <a:pt x="134581" y="91192"/>
                  <a:pt x="132442" y="93309"/>
                  <a:pt x="129945" y="93309"/>
                </a:cubicBezTo>
                <a:lnTo>
                  <a:pt x="90361" y="93309"/>
                </a:lnTo>
                <a:cubicBezTo>
                  <a:pt x="87865" y="93309"/>
                  <a:pt x="85725" y="91192"/>
                  <a:pt x="85725" y="88370"/>
                </a:cubicBezTo>
                <a:cubicBezTo>
                  <a:pt x="85725" y="85901"/>
                  <a:pt x="87865" y="84137"/>
                  <a:pt x="90361" y="84137"/>
                </a:cubicBezTo>
                <a:close/>
                <a:moveTo>
                  <a:pt x="121142" y="46037"/>
                </a:moveTo>
                <a:cubicBezTo>
                  <a:pt x="138031" y="46037"/>
                  <a:pt x="154920" y="52156"/>
                  <a:pt x="168216" y="62954"/>
                </a:cubicBezTo>
                <a:cubicBezTo>
                  <a:pt x="170372" y="64394"/>
                  <a:pt x="170372" y="67273"/>
                  <a:pt x="168935" y="69433"/>
                </a:cubicBezTo>
                <a:cubicBezTo>
                  <a:pt x="167857" y="70513"/>
                  <a:pt x="166779" y="71232"/>
                  <a:pt x="164982" y="71232"/>
                </a:cubicBezTo>
                <a:cubicBezTo>
                  <a:pt x="163904" y="71232"/>
                  <a:pt x="163185" y="70872"/>
                  <a:pt x="162107" y="70153"/>
                </a:cubicBezTo>
                <a:cubicBezTo>
                  <a:pt x="150608" y="60794"/>
                  <a:pt x="135875" y="55395"/>
                  <a:pt x="121142" y="55395"/>
                </a:cubicBezTo>
                <a:cubicBezTo>
                  <a:pt x="84847" y="55395"/>
                  <a:pt x="55381" y="84910"/>
                  <a:pt x="55381" y="121263"/>
                </a:cubicBezTo>
                <a:cubicBezTo>
                  <a:pt x="55381" y="157257"/>
                  <a:pt x="84847" y="187132"/>
                  <a:pt x="121142" y="187132"/>
                </a:cubicBezTo>
                <a:cubicBezTo>
                  <a:pt x="136234" y="187132"/>
                  <a:pt x="150967" y="181373"/>
                  <a:pt x="162826" y="172015"/>
                </a:cubicBezTo>
                <a:cubicBezTo>
                  <a:pt x="164622" y="170215"/>
                  <a:pt x="167497" y="170575"/>
                  <a:pt x="169294" y="172734"/>
                </a:cubicBezTo>
                <a:cubicBezTo>
                  <a:pt x="171091" y="174534"/>
                  <a:pt x="170731" y="177414"/>
                  <a:pt x="168575" y="179213"/>
                </a:cubicBezTo>
                <a:cubicBezTo>
                  <a:pt x="155279" y="190011"/>
                  <a:pt x="138390" y="196490"/>
                  <a:pt x="121142" y="196490"/>
                </a:cubicBezTo>
                <a:cubicBezTo>
                  <a:pt x="79457" y="196490"/>
                  <a:pt x="46038" y="162656"/>
                  <a:pt x="46038" y="121263"/>
                </a:cubicBezTo>
                <a:cubicBezTo>
                  <a:pt x="46038" y="79871"/>
                  <a:pt x="79457" y="46037"/>
                  <a:pt x="121142" y="46037"/>
                </a:cubicBezTo>
                <a:close/>
                <a:moveTo>
                  <a:pt x="120946" y="9348"/>
                </a:moveTo>
                <a:cubicBezTo>
                  <a:pt x="59393" y="9348"/>
                  <a:pt x="9719" y="59324"/>
                  <a:pt x="9719" y="120445"/>
                </a:cubicBezTo>
                <a:cubicBezTo>
                  <a:pt x="9719" y="181567"/>
                  <a:pt x="59393" y="231542"/>
                  <a:pt x="120946" y="231542"/>
                </a:cubicBezTo>
                <a:cubicBezTo>
                  <a:pt x="139663" y="231542"/>
                  <a:pt x="158381" y="226509"/>
                  <a:pt x="174579" y="217520"/>
                </a:cubicBezTo>
                <a:cubicBezTo>
                  <a:pt x="176739" y="216442"/>
                  <a:pt x="179259" y="216801"/>
                  <a:pt x="180698" y="218599"/>
                </a:cubicBezTo>
                <a:cubicBezTo>
                  <a:pt x="180698" y="218959"/>
                  <a:pt x="180698" y="218959"/>
                  <a:pt x="181058" y="218959"/>
                </a:cubicBezTo>
                <a:lnTo>
                  <a:pt x="205176" y="243048"/>
                </a:lnTo>
                <a:lnTo>
                  <a:pt x="223893" y="243048"/>
                </a:lnTo>
                <a:cubicBezTo>
                  <a:pt x="230732" y="243048"/>
                  <a:pt x="236492" y="248441"/>
                  <a:pt x="236492" y="255631"/>
                </a:cubicBezTo>
                <a:lnTo>
                  <a:pt x="236492" y="271811"/>
                </a:lnTo>
                <a:lnTo>
                  <a:pt x="253410" y="271811"/>
                </a:lnTo>
                <a:cubicBezTo>
                  <a:pt x="260249" y="271811"/>
                  <a:pt x="265648" y="277204"/>
                  <a:pt x="265648" y="284035"/>
                </a:cubicBezTo>
                <a:lnTo>
                  <a:pt x="265648" y="299855"/>
                </a:lnTo>
                <a:lnTo>
                  <a:pt x="299844" y="299855"/>
                </a:lnTo>
                <a:lnTo>
                  <a:pt x="299844" y="260665"/>
                </a:lnTo>
                <a:lnTo>
                  <a:pt x="219214" y="180488"/>
                </a:lnTo>
                <a:cubicBezTo>
                  <a:pt x="217414" y="179050"/>
                  <a:pt x="216694" y="176533"/>
                  <a:pt x="218134" y="174376"/>
                </a:cubicBezTo>
                <a:cubicBezTo>
                  <a:pt x="227133" y="157837"/>
                  <a:pt x="232172" y="139141"/>
                  <a:pt x="232172" y="120445"/>
                </a:cubicBezTo>
                <a:cubicBezTo>
                  <a:pt x="232172" y="59324"/>
                  <a:pt x="182138" y="9348"/>
                  <a:pt x="120946" y="9348"/>
                </a:cubicBezTo>
                <a:close/>
                <a:moveTo>
                  <a:pt x="120946" y="0"/>
                </a:moveTo>
                <a:cubicBezTo>
                  <a:pt x="187178" y="0"/>
                  <a:pt x="241171" y="53931"/>
                  <a:pt x="241171" y="120445"/>
                </a:cubicBezTo>
                <a:cubicBezTo>
                  <a:pt x="241171" y="139501"/>
                  <a:pt x="236492" y="158556"/>
                  <a:pt x="227853" y="175814"/>
                </a:cubicBezTo>
                <a:lnTo>
                  <a:pt x="307763" y="255272"/>
                </a:lnTo>
                <a:cubicBezTo>
                  <a:pt x="308483" y="256351"/>
                  <a:pt x="309203" y="257429"/>
                  <a:pt x="309203" y="258867"/>
                </a:cubicBezTo>
                <a:lnTo>
                  <a:pt x="309203" y="304529"/>
                </a:lnTo>
                <a:cubicBezTo>
                  <a:pt x="309203" y="305967"/>
                  <a:pt x="308483" y="307045"/>
                  <a:pt x="307763" y="308124"/>
                </a:cubicBezTo>
                <a:cubicBezTo>
                  <a:pt x="307043" y="308843"/>
                  <a:pt x="305604" y="309203"/>
                  <a:pt x="304524" y="309203"/>
                </a:cubicBezTo>
                <a:lnTo>
                  <a:pt x="261329" y="309203"/>
                </a:lnTo>
                <a:cubicBezTo>
                  <a:pt x="258449" y="309203"/>
                  <a:pt x="256649" y="307045"/>
                  <a:pt x="256649" y="304529"/>
                </a:cubicBezTo>
                <a:lnTo>
                  <a:pt x="256649" y="284035"/>
                </a:lnTo>
                <a:cubicBezTo>
                  <a:pt x="256649" y="282237"/>
                  <a:pt x="254850" y="280799"/>
                  <a:pt x="253410" y="280799"/>
                </a:cubicBezTo>
                <a:lnTo>
                  <a:pt x="231812" y="280799"/>
                </a:lnTo>
                <a:cubicBezTo>
                  <a:pt x="228933" y="280799"/>
                  <a:pt x="227133" y="279001"/>
                  <a:pt x="227133" y="276125"/>
                </a:cubicBezTo>
                <a:lnTo>
                  <a:pt x="227133" y="255631"/>
                </a:lnTo>
                <a:cubicBezTo>
                  <a:pt x="227133" y="253834"/>
                  <a:pt x="225693" y="252396"/>
                  <a:pt x="223893" y="252396"/>
                </a:cubicBezTo>
                <a:lnTo>
                  <a:pt x="203376" y="252396"/>
                </a:lnTo>
                <a:cubicBezTo>
                  <a:pt x="201936" y="252396"/>
                  <a:pt x="200856" y="252036"/>
                  <a:pt x="199776" y="251317"/>
                </a:cubicBezTo>
                <a:lnTo>
                  <a:pt x="176379" y="227228"/>
                </a:lnTo>
                <a:cubicBezTo>
                  <a:pt x="159101" y="236216"/>
                  <a:pt x="140023" y="240890"/>
                  <a:pt x="120946" y="240890"/>
                </a:cubicBezTo>
                <a:cubicBezTo>
                  <a:pt x="54353" y="240890"/>
                  <a:pt x="0" y="186600"/>
                  <a:pt x="0" y="120445"/>
                </a:cubicBezTo>
                <a:cubicBezTo>
                  <a:pt x="0" y="53931"/>
                  <a:pt x="54353" y="0"/>
                  <a:pt x="120946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49" name="Freeform 698">
            <a:extLst>
              <a:ext uri="{FF2B5EF4-FFF2-40B4-BE49-F238E27FC236}">
                <a16:creationId xmlns:a16="http://schemas.microsoft.com/office/drawing/2014/main" id="{73BD0A7C-83E6-7440-A89F-ADCB5631F1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6847" y="2705996"/>
            <a:ext cx="305168" cy="302039"/>
          </a:xfrm>
          <a:custGeom>
            <a:avLst/>
            <a:gdLst/>
            <a:ahLst/>
            <a:cxnLst/>
            <a:rect l="0" t="0" r="r" b="b"/>
            <a:pathLst>
              <a:path w="309204" h="306035">
                <a:moveTo>
                  <a:pt x="247617" y="296863"/>
                </a:moveTo>
                <a:lnTo>
                  <a:pt x="290182" y="296863"/>
                </a:lnTo>
                <a:cubicBezTo>
                  <a:pt x="292728" y="296863"/>
                  <a:pt x="294911" y="298980"/>
                  <a:pt x="294911" y="301449"/>
                </a:cubicBezTo>
                <a:cubicBezTo>
                  <a:pt x="294911" y="304271"/>
                  <a:pt x="292728" y="306035"/>
                  <a:pt x="290182" y="306035"/>
                </a:cubicBezTo>
                <a:lnTo>
                  <a:pt x="247617" y="306035"/>
                </a:lnTo>
                <a:cubicBezTo>
                  <a:pt x="245070" y="306035"/>
                  <a:pt x="242887" y="304271"/>
                  <a:pt x="242887" y="301449"/>
                </a:cubicBezTo>
                <a:cubicBezTo>
                  <a:pt x="242887" y="298980"/>
                  <a:pt x="245070" y="296863"/>
                  <a:pt x="247617" y="296863"/>
                </a:cubicBezTo>
                <a:close/>
                <a:moveTo>
                  <a:pt x="134904" y="296863"/>
                </a:moveTo>
                <a:lnTo>
                  <a:pt x="177469" y="296863"/>
                </a:lnTo>
                <a:cubicBezTo>
                  <a:pt x="180015" y="296863"/>
                  <a:pt x="182198" y="298980"/>
                  <a:pt x="182198" y="301449"/>
                </a:cubicBezTo>
                <a:cubicBezTo>
                  <a:pt x="182198" y="304271"/>
                  <a:pt x="180015" y="306035"/>
                  <a:pt x="177469" y="306035"/>
                </a:cubicBezTo>
                <a:lnTo>
                  <a:pt x="134904" y="306035"/>
                </a:lnTo>
                <a:cubicBezTo>
                  <a:pt x="132358" y="306035"/>
                  <a:pt x="130175" y="304271"/>
                  <a:pt x="130175" y="301449"/>
                </a:cubicBezTo>
                <a:cubicBezTo>
                  <a:pt x="130175" y="298980"/>
                  <a:pt x="132358" y="296863"/>
                  <a:pt x="134904" y="296863"/>
                </a:cubicBezTo>
                <a:close/>
                <a:moveTo>
                  <a:pt x="20968" y="296863"/>
                </a:moveTo>
                <a:lnTo>
                  <a:pt x="63532" y="296863"/>
                </a:lnTo>
                <a:cubicBezTo>
                  <a:pt x="66079" y="296863"/>
                  <a:pt x="67898" y="298980"/>
                  <a:pt x="67898" y="301449"/>
                </a:cubicBezTo>
                <a:cubicBezTo>
                  <a:pt x="67898" y="304271"/>
                  <a:pt x="66079" y="306035"/>
                  <a:pt x="63532" y="306035"/>
                </a:cubicBezTo>
                <a:lnTo>
                  <a:pt x="20968" y="306035"/>
                </a:lnTo>
                <a:cubicBezTo>
                  <a:pt x="18058" y="306035"/>
                  <a:pt x="15875" y="304271"/>
                  <a:pt x="15875" y="301449"/>
                </a:cubicBezTo>
                <a:cubicBezTo>
                  <a:pt x="15875" y="298980"/>
                  <a:pt x="18058" y="296863"/>
                  <a:pt x="20968" y="296863"/>
                </a:cubicBezTo>
                <a:close/>
                <a:moveTo>
                  <a:pt x="234734" y="226380"/>
                </a:moveTo>
                <a:lnTo>
                  <a:pt x="234734" y="272972"/>
                </a:lnTo>
                <a:lnTo>
                  <a:pt x="300253" y="272972"/>
                </a:lnTo>
                <a:lnTo>
                  <a:pt x="300253" y="226380"/>
                </a:lnTo>
                <a:lnTo>
                  <a:pt x="234734" y="226380"/>
                </a:lnTo>
                <a:close/>
                <a:moveTo>
                  <a:pt x="122021" y="226380"/>
                </a:moveTo>
                <a:lnTo>
                  <a:pt x="122021" y="272972"/>
                </a:lnTo>
                <a:lnTo>
                  <a:pt x="187183" y="272972"/>
                </a:lnTo>
                <a:lnTo>
                  <a:pt x="187183" y="226380"/>
                </a:lnTo>
                <a:lnTo>
                  <a:pt x="122021" y="226380"/>
                </a:lnTo>
                <a:close/>
                <a:moveTo>
                  <a:pt x="9309" y="226380"/>
                </a:moveTo>
                <a:lnTo>
                  <a:pt x="9309" y="272972"/>
                </a:lnTo>
                <a:lnTo>
                  <a:pt x="74470" y="272972"/>
                </a:lnTo>
                <a:lnTo>
                  <a:pt x="74470" y="226380"/>
                </a:lnTo>
                <a:lnTo>
                  <a:pt x="9309" y="226380"/>
                </a:lnTo>
                <a:close/>
                <a:moveTo>
                  <a:pt x="230438" y="217488"/>
                </a:moveTo>
                <a:lnTo>
                  <a:pt x="304550" y="217488"/>
                </a:lnTo>
                <a:cubicBezTo>
                  <a:pt x="307414" y="217488"/>
                  <a:pt x="309204" y="219266"/>
                  <a:pt x="309204" y="221756"/>
                </a:cubicBezTo>
                <a:lnTo>
                  <a:pt x="309204" y="277596"/>
                </a:lnTo>
                <a:cubicBezTo>
                  <a:pt x="309204" y="280085"/>
                  <a:pt x="307414" y="282219"/>
                  <a:pt x="304550" y="282219"/>
                </a:cubicBezTo>
                <a:lnTo>
                  <a:pt x="230438" y="282219"/>
                </a:lnTo>
                <a:cubicBezTo>
                  <a:pt x="227931" y="282219"/>
                  <a:pt x="225425" y="280085"/>
                  <a:pt x="225425" y="277596"/>
                </a:cubicBezTo>
                <a:lnTo>
                  <a:pt x="225425" y="221756"/>
                </a:lnTo>
                <a:cubicBezTo>
                  <a:pt x="225425" y="219266"/>
                  <a:pt x="227931" y="217488"/>
                  <a:pt x="230438" y="217488"/>
                </a:cubicBezTo>
                <a:close/>
                <a:moveTo>
                  <a:pt x="117724" y="217488"/>
                </a:moveTo>
                <a:lnTo>
                  <a:pt x="191838" y="217488"/>
                </a:lnTo>
                <a:cubicBezTo>
                  <a:pt x="194344" y="217488"/>
                  <a:pt x="196492" y="219266"/>
                  <a:pt x="196492" y="221756"/>
                </a:cubicBezTo>
                <a:lnTo>
                  <a:pt x="196492" y="277596"/>
                </a:lnTo>
                <a:cubicBezTo>
                  <a:pt x="196492" y="280085"/>
                  <a:pt x="194344" y="282219"/>
                  <a:pt x="191838" y="282219"/>
                </a:cubicBezTo>
                <a:lnTo>
                  <a:pt x="117724" y="282219"/>
                </a:lnTo>
                <a:cubicBezTo>
                  <a:pt x="114860" y="282219"/>
                  <a:pt x="112712" y="280085"/>
                  <a:pt x="112712" y="277596"/>
                </a:cubicBezTo>
                <a:lnTo>
                  <a:pt x="112712" y="221756"/>
                </a:lnTo>
                <a:cubicBezTo>
                  <a:pt x="112712" y="219266"/>
                  <a:pt x="114860" y="217488"/>
                  <a:pt x="117724" y="217488"/>
                </a:cubicBezTo>
                <a:close/>
                <a:moveTo>
                  <a:pt x="4654" y="217488"/>
                </a:moveTo>
                <a:lnTo>
                  <a:pt x="79124" y="217488"/>
                </a:lnTo>
                <a:cubicBezTo>
                  <a:pt x="81631" y="217488"/>
                  <a:pt x="83779" y="219266"/>
                  <a:pt x="83779" y="221756"/>
                </a:cubicBezTo>
                <a:lnTo>
                  <a:pt x="83779" y="277596"/>
                </a:lnTo>
                <a:cubicBezTo>
                  <a:pt x="83779" y="280085"/>
                  <a:pt x="81631" y="282219"/>
                  <a:pt x="79124" y="282219"/>
                </a:cubicBezTo>
                <a:lnTo>
                  <a:pt x="4654" y="282219"/>
                </a:lnTo>
                <a:cubicBezTo>
                  <a:pt x="2148" y="282219"/>
                  <a:pt x="0" y="280085"/>
                  <a:pt x="0" y="277596"/>
                </a:cubicBezTo>
                <a:lnTo>
                  <a:pt x="0" y="221756"/>
                </a:lnTo>
                <a:cubicBezTo>
                  <a:pt x="0" y="219266"/>
                  <a:pt x="2148" y="217488"/>
                  <a:pt x="4654" y="217488"/>
                </a:cubicBezTo>
                <a:close/>
                <a:moveTo>
                  <a:pt x="193634" y="93663"/>
                </a:moveTo>
                <a:cubicBezTo>
                  <a:pt x="196177" y="93663"/>
                  <a:pt x="198356" y="95827"/>
                  <a:pt x="198356" y="98351"/>
                </a:cubicBezTo>
                <a:lnTo>
                  <a:pt x="198356" y="181281"/>
                </a:lnTo>
                <a:lnTo>
                  <a:pt x="269915" y="181281"/>
                </a:lnTo>
                <a:cubicBezTo>
                  <a:pt x="272458" y="181281"/>
                  <a:pt x="274274" y="183445"/>
                  <a:pt x="274274" y="185968"/>
                </a:cubicBezTo>
                <a:lnTo>
                  <a:pt x="274274" y="202915"/>
                </a:lnTo>
                <a:cubicBezTo>
                  <a:pt x="274274" y="205800"/>
                  <a:pt x="272458" y="207603"/>
                  <a:pt x="269915" y="207603"/>
                </a:cubicBezTo>
                <a:cubicBezTo>
                  <a:pt x="267009" y="207603"/>
                  <a:pt x="264830" y="205800"/>
                  <a:pt x="264830" y="202915"/>
                </a:cubicBezTo>
                <a:lnTo>
                  <a:pt x="264830" y="190656"/>
                </a:lnTo>
                <a:lnTo>
                  <a:pt x="193634" y="190656"/>
                </a:lnTo>
                <a:cubicBezTo>
                  <a:pt x="191092" y="190656"/>
                  <a:pt x="188912" y="188492"/>
                  <a:pt x="188912" y="185968"/>
                </a:cubicBezTo>
                <a:lnTo>
                  <a:pt x="188912" y="98351"/>
                </a:lnTo>
                <a:cubicBezTo>
                  <a:pt x="188912" y="95827"/>
                  <a:pt x="191092" y="93663"/>
                  <a:pt x="193634" y="93663"/>
                </a:cubicBezTo>
                <a:close/>
                <a:moveTo>
                  <a:pt x="155208" y="93663"/>
                </a:moveTo>
                <a:cubicBezTo>
                  <a:pt x="158139" y="93663"/>
                  <a:pt x="159971" y="95827"/>
                  <a:pt x="159971" y="98351"/>
                </a:cubicBezTo>
                <a:lnTo>
                  <a:pt x="159971" y="202915"/>
                </a:lnTo>
                <a:cubicBezTo>
                  <a:pt x="159971" y="205800"/>
                  <a:pt x="158139" y="207603"/>
                  <a:pt x="155208" y="207603"/>
                </a:cubicBezTo>
                <a:cubicBezTo>
                  <a:pt x="152644" y="207603"/>
                  <a:pt x="150812" y="205800"/>
                  <a:pt x="150812" y="202915"/>
                </a:cubicBezTo>
                <a:lnTo>
                  <a:pt x="150812" y="98351"/>
                </a:lnTo>
                <a:cubicBezTo>
                  <a:pt x="150812" y="95827"/>
                  <a:pt x="152644" y="93663"/>
                  <a:pt x="155208" y="93663"/>
                </a:cubicBezTo>
                <a:close/>
                <a:moveTo>
                  <a:pt x="119103" y="93663"/>
                </a:moveTo>
                <a:cubicBezTo>
                  <a:pt x="121282" y="93663"/>
                  <a:pt x="123462" y="95827"/>
                  <a:pt x="123462" y="98351"/>
                </a:cubicBezTo>
                <a:lnTo>
                  <a:pt x="123462" y="185968"/>
                </a:lnTo>
                <a:cubicBezTo>
                  <a:pt x="123462" y="188492"/>
                  <a:pt x="121282" y="190656"/>
                  <a:pt x="119103" y="190656"/>
                </a:cubicBezTo>
                <a:lnTo>
                  <a:pt x="47544" y="190656"/>
                </a:lnTo>
                <a:lnTo>
                  <a:pt x="47544" y="202915"/>
                </a:lnTo>
                <a:cubicBezTo>
                  <a:pt x="47544" y="205800"/>
                  <a:pt x="45728" y="207603"/>
                  <a:pt x="42822" y="207603"/>
                </a:cubicBezTo>
                <a:cubicBezTo>
                  <a:pt x="40279" y="207603"/>
                  <a:pt x="38100" y="205800"/>
                  <a:pt x="38100" y="202915"/>
                </a:cubicBezTo>
                <a:lnTo>
                  <a:pt x="38100" y="185968"/>
                </a:lnTo>
                <a:cubicBezTo>
                  <a:pt x="38100" y="183445"/>
                  <a:pt x="40279" y="181281"/>
                  <a:pt x="42822" y="181281"/>
                </a:cubicBezTo>
                <a:lnTo>
                  <a:pt x="114017" y="181281"/>
                </a:lnTo>
                <a:lnTo>
                  <a:pt x="114017" y="98351"/>
                </a:lnTo>
                <a:cubicBezTo>
                  <a:pt x="114017" y="95827"/>
                  <a:pt x="116197" y="93663"/>
                  <a:pt x="119103" y="93663"/>
                </a:cubicBezTo>
                <a:close/>
                <a:moveTo>
                  <a:pt x="144733" y="0"/>
                </a:moveTo>
                <a:cubicBezTo>
                  <a:pt x="170570" y="0"/>
                  <a:pt x="193178" y="18015"/>
                  <a:pt x="199996" y="42877"/>
                </a:cubicBezTo>
                <a:cubicBezTo>
                  <a:pt x="204661" y="39994"/>
                  <a:pt x="210403" y="38553"/>
                  <a:pt x="216145" y="38553"/>
                </a:cubicBezTo>
                <a:cubicBezTo>
                  <a:pt x="234805" y="38553"/>
                  <a:pt x="249876" y="53686"/>
                  <a:pt x="249876" y="72422"/>
                </a:cubicBezTo>
                <a:cubicBezTo>
                  <a:pt x="249876" y="76386"/>
                  <a:pt x="249518" y="79989"/>
                  <a:pt x="248082" y="83592"/>
                </a:cubicBezTo>
                <a:cubicBezTo>
                  <a:pt x="263513" y="89357"/>
                  <a:pt x="274278" y="103769"/>
                  <a:pt x="274278" y="120704"/>
                </a:cubicBezTo>
                <a:cubicBezTo>
                  <a:pt x="274278" y="142323"/>
                  <a:pt x="256695" y="159978"/>
                  <a:pt x="235164" y="159978"/>
                </a:cubicBezTo>
                <a:lnTo>
                  <a:pt x="220092" y="159978"/>
                </a:lnTo>
                <a:cubicBezTo>
                  <a:pt x="217221" y="159978"/>
                  <a:pt x="215427" y="157816"/>
                  <a:pt x="215427" y="155294"/>
                </a:cubicBezTo>
                <a:cubicBezTo>
                  <a:pt x="215427" y="152411"/>
                  <a:pt x="217221" y="150249"/>
                  <a:pt x="220092" y="150249"/>
                </a:cubicBezTo>
                <a:lnTo>
                  <a:pt x="235164" y="150249"/>
                </a:lnTo>
                <a:cubicBezTo>
                  <a:pt x="251312" y="150249"/>
                  <a:pt x="264589" y="137278"/>
                  <a:pt x="264589" y="120704"/>
                </a:cubicBezTo>
                <a:cubicBezTo>
                  <a:pt x="264589" y="106292"/>
                  <a:pt x="254542" y="94041"/>
                  <a:pt x="240546" y="91158"/>
                </a:cubicBezTo>
                <a:cubicBezTo>
                  <a:pt x="239111" y="91158"/>
                  <a:pt x="237676" y="90077"/>
                  <a:pt x="237317" y="88997"/>
                </a:cubicBezTo>
                <a:cubicBezTo>
                  <a:pt x="236599" y="87195"/>
                  <a:pt x="236599" y="85754"/>
                  <a:pt x="237317" y="84673"/>
                </a:cubicBezTo>
                <a:cubicBezTo>
                  <a:pt x="239470" y="80709"/>
                  <a:pt x="240546" y="76386"/>
                  <a:pt x="240546" y="72422"/>
                </a:cubicBezTo>
                <a:cubicBezTo>
                  <a:pt x="240546" y="59091"/>
                  <a:pt x="229781" y="47561"/>
                  <a:pt x="216145" y="47561"/>
                </a:cubicBezTo>
                <a:cubicBezTo>
                  <a:pt x="210044" y="47561"/>
                  <a:pt x="204302" y="50083"/>
                  <a:pt x="199637" y="54407"/>
                </a:cubicBezTo>
                <a:cubicBezTo>
                  <a:pt x="198561" y="55488"/>
                  <a:pt x="196767" y="55848"/>
                  <a:pt x="194972" y="55127"/>
                </a:cubicBezTo>
                <a:cubicBezTo>
                  <a:pt x="193537" y="54407"/>
                  <a:pt x="192102" y="52966"/>
                  <a:pt x="191743" y="51164"/>
                </a:cubicBezTo>
                <a:cubicBezTo>
                  <a:pt x="188872" y="27384"/>
                  <a:pt x="168417" y="9728"/>
                  <a:pt x="144733" y="9728"/>
                </a:cubicBezTo>
                <a:cubicBezTo>
                  <a:pt x="118178" y="9728"/>
                  <a:pt x="96647" y="30987"/>
                  <a:pt x="96647" y="57650"/>
                </a:cubicBezTo>
                <a:cubicBezTo>
                  <a:pt x="96647" y="60532"/>
                  <a:pt x="97006" y="63415"/>
                  <a:pt x="97724" y="66297"/>
                </a:cubicBezTo>
                <a:cubicBezTo>
                  <a:pt x="97724" y="68099"/>
                  <a:pt x="97365" y="69540"/>
                  <a:pt x="96288" y="70621"/>
                </a:cubicBezTo>
                <a:cubicBezTo>
                  <a:pt x="95212" y="71702"/>
                  <a:pt x="93417" y="72422"/>
                  <a:pt x="91982" y="72062"/>
                </a:cubicBezTo>
                <a:cubicBezTo>
                  <a:pt x="66863" y="66657"/>
                  <a:pt x="44255" y="86474"/>
                  <a:pt x="44255" y="110976"/>
                </a:cubicBezTo>
                <a:cubicBezTo>
                  <a:pt x="44255" y="132594"/>
                  <a:pt x="62197" y="150249"/>
                  <a:pt x="84087" y="150249"/>
                </a:cubicBezTo>
                <a:lnTo>
                  <a:pt x="89111" y="150249"/>
                </a:lnTo>
                <a:cubicBezTo>
                  <a:pt x="91623" y="150249"/>
                  <a:pt x="93776" y="152411"/>
                  <a:pt x="93776" y="155294"/>
                </a:cubicBezTo>
                <a:cubicBezTo>
                  <a:pt x="93776" y="157816"/>
                  <a:pt x="91623" y="159978"/>
                  <a:pt x="89111" y="159978"/>
                </a:cubicBezTo>
                <a:lnTo>
                  <a:pt x="84087" y="159978"/>
                </a:lnTo>
                <a:cubicBezTo>
                  <a:pt x="56815" y="159978"/>
                  <a:pt x="34925" y="137999"/>
                  <a:pt x="34925" y="110976"/>
                </a:cubicBezTo>
                <a:cubicBezTo>
                  <a:pt x="34925" y="82511"/>
                  <a:pt x="58968" y="59451"/>
                  <a:pt x="87676" y="61613"/>
                </a:cubicBezTo>
                <a:cubicBezTo>
                  <a:pt x="87317" y="60532"/>
                  <a:pt x="87317" y="59091"/>
                  <a:pt x="87317" y="57650"/>
                </a:cubicBezTo>
                <a:cubicBezTo>
                  <a:pt x="87317" y="25942"/>
                  <a:pt x="113154" y="0"/>
                  <a:pt x="144733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0" name="Freeform 699">
            <a:extLst>
              <a:ext uri="{FF2B5EF4-FFF2-40B4-BE49-F238E27FC236}">
                <a16:creationId xmlns:a16="http://schemas.microsoft.com/office/drawing/2014/main" id="{B9AF2FAF-B7F3-BA44-A9F3-6B5EFD06D5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9705" y="2757347"/>
            <a:ext cx="305168" cy="305168"/>
          </a:xfrm>
          <a:custGeom>
            <a:avLst/>
            <a:gdLst/>
            <a:ahLst/>
            <a:cxnLst/>
            <a:rect l="0" t="0" r="r" b="b"/>
            <a:pathLst>
              <a:path w="309203" h="309203">
                <a:moveTo>
                  <a:pt x="111350" y="277873"/>
                </a:moveTo>
                <a:cubicBezTo>
                  <a:pt x="103795" y="277873"/>
                  <a:pt x="97318" y="283995"/>
                  <a:pt x="97318" y="291917"/>
                </a:cubicBezTo>
                <a:lnTo>
                  <a:pt x="97318" y="299839"/>
                </a:lnTo>
                <a:lnTo>
                  <a:pt x="209936" y="299839"/>
                </a:lnTo>
                <a:lnTo>
                  <a:pt x="209936" y="291917"/>
                </a:lnTo>
                <a:cubicBezTo>
                  <a:pt x="209936" y="283995"/>
                  <a:pt x="203820" y="277873"/>
                  <a:pt x="195904" y="277873"/>
                </a:cubicBezTo>
                <a:lnTo>
                  <a:pt x="185830" y="277873"/>
                </a:lnTo>
                <a:lnTo>
                  <a:pt x="121425" y="277873"/>
                </a:lnTo>
                <a:lnTo>
                  <a:pt x="111350" y="277873"/>
                </a:lnTo>
                <a:close/>
                <a:moveTo>
                  <a:pt x="144452" y="229619"/>
                </a:moveTo>
                <a:cubicBezTo>
                  <a:pt x="144093" y="247984"/>
                  <a:pt x="137616" y="260588"/>
                  <a:pt x="132219" y="268150"/>
                </a:cubicBezTo>
                <a:lnTo>
                  <a:pt x="175395" y="268150"/>
                </a:lnTo>
                <a:cubicBezTo>
                  <a:pt x="169998" y="260588"/>
                  <a:pt x="163522" y="247984"/>
                  <a:pt x="163162" y="229619"/>
                </a:cubicBezTo>
                <a:cubicBezTo>
                  <a:pt x="159924" y="229979"/>
                  <a:pt x="156686" y="230339"/>
                  <a:pt x="153447" y="230339"/>
                </a:cubicBezTo>
                <a:cubicBezTo>
                  <a:pt x="150569" y="230339"/>
                  <a:pt x="147331" y="229979"/>
                  <a:pt x="144452" y="229619"/>
                </a:cubicBezTo>
                <a:close/>
                <a:moveTo>
                  <a:pt x="129894" y="103546"/>
                </a:moveTo>
                <a:cubicBezTo>
                  <a:pt x="132509" y="103187"/>
                  <a:pt x="135124" y="105340"/>
                  <a:pt x="135124" y="107852"/>
                </a:cubicBezTo>
                <a:lnTo>
                  <a:pt x="139606" y="174592"/>
                </a:lnTo>
                <a:cubicBezTo>
                  <a:pt x="139980" y="184639"/>
                  <a:pt x="141474" y="193968"/>
                  <a:pt x="143715" y="201862"/>
                </a:cubicBezTo>
                <a:cubicBezTo>
                  <a:pt x="144089" y="204015"/>
                  <a:pt x="142968" y="206886"/>
                  <a:pt x="140353" y="207244"/>
                </a:cubicBezTo>
                <a:cubicBezTo>
                  <a:pt x="139980" y="207244"/>
                  <a:pt x="139606" y="207603"/>
                  <a:pt x="138859" y="207603"/>
                </a:cubicBezTo>
                <a:cubicBezTo>
                  <a:pt x="136618" y="207603"/>
                  <a:pt x="134750" y="206168"/>
                  <a:pt x="134003" y="204015"/>
                </a:cubicBezTo>
                <a:cubicBezTo>
                  <a:pt x="132136" y="195762"/>
                  <a:pt x="130268" y="186074"/>
                  <a:pt x="129521" y="175310"/>
                </a:cubicBezTo>
                <a:lnTo>
                  <a:pt x="125412" y="108211"/>
                </a:lnTo>
                <a:cubicBezTo>
                  <a:pt x="125412" y="105699"/>
                  <a:pt x="127280" y="103546"/>
                  <a:pt x="129894" y="103546"/>
                </a:cubicBezTo>
                <a:close/>
                <a:moveTo>
                  <a:pt x="232963" y="93139"/>
                </a:moveTo>
                <a:lnTo>
                  <a:pt x="218571" y="175604"/>
                </a:lnTo>
                <a:cubicBezTo>
                  <a:pt x="218571" y="175964"/>
                  <a:pt x="218212" y="176324"/>
                  <a:pt x="218212" y="177044"/>
                </a:cubicBezTo>
                <a:cubicBezTo>
                  <a:pt x="236921" y="171282"/>
                  <a:pt x="251673" y="155078"/>
                  <a:pt x="254551" y="134912"/>
                </a:cubicBezTo>
                <a:lnTo>
                  <a:pt x="260668" y="93139"/>
                </a:lnTo>
                <a:lnTo>
                  <a:pt x="232963" y="93139"/>
                </a:lnTo>
                <a:close/>
                <a:moveTo>
                  <a:pt x="84006" y="93139"/>
                </a:moveTo>
                <a:lnTo>
                  <a:pt x="98038" y="173803"/>
                </a:lnTo>
                <a:cubicBezTo>
                  <a:pt x="102715" y="201171"/>
                  <a:pt x="126103" y="220616"/>
                  <a:pt x="153447" y="220616"/>
                </a:cubicBezTo>
                <a:cubicBezTo>
                  <a:pt x="181152" y="220616"/>
                  <a:pt x="204539" y="201171"/>
                  <a:pt x="209576" y="173803"/>
                </a:cubicBezTo>
                <a:lnTo>
                  <a:pt x="223249" y="93139"/>
                </a:lnTo>
                <a:lnTo>
                  <a:pt x="84006" y="93139"/>
                </a:lnTo>
                <a:close/>
                <a:moveTo>
                  <a:pt x="46586" y="93139"/>
                </a:moveTo>
                <a:lnTo>
                  <a:pt x="52703" y="134912"/>
                </a:lnTo>
                <a:cubicBezTo>
                  <a:pt x="55581" y="155078"/>
                  <a:pt x="70333" y="171282"/>
                  <a:pt x="89403" y="177044"/>
                </a:cubicBezTo>
                <a:cubicBezTo>
                  <a:pt x="89043" y="176324"/>
                  <a:pt x="89043" y="175964"/>
                  <a:pt x="88683" y="175604"/>
                </a:cubicBezTo>
                <a:lnTo>
                  <a:pt x="74651" y="93139"/>
                </a:lnTo>
                <a:lnTo>
                  <a:pt x="46586" y="93139"/>
                </a:lnTo>
                <a:close/>
                <a:moveTo>
                  <a:pt x="40829" y="84137"/>
                </a:moveTo>
                <a:lnTo>
                  <a:pt x="78609" y="84137"/>
                </a:lnTo>
                <a:lnTo>
                  <a:pt x="227566" y="84137"/>
                </a:lnTo>
                <a:lnTo>
                  <a:pt x="229006" y="84137"/>
                </a:lnTo>
                <a:lnTo>
                  <a:pt x="266065" y="84137"/>
                </a:lnTo>
                <a:cubicBezTo>
                  <a:pt x="267504" y="84137"/>
                  <a:pt x="268944" y="84857"/>
                  <a:pt x="269663" y="85577"/>
                </a:cubicBezTo>
                <a:cubicBezTo>
                  <a:pt x="270743" y="86658"/>
                  <a:pt x="271102" y="88098"/>
                  <a:pt x="271102" y="89178"/>
                </a:cubicBezTo>
                <a:lnTo>
                  <a:pt x="263906" y="136352"/>
                </a:lnTo>
                <a:cubicBezTo>
                  <a:pt x="260308" y="161920"/>
                  <a:pt x="240159" y="182085"/>
                  <a:pt x="215333" y="187127"/>
                </a:cubicBezTo>
                <a:cubicBezTo>
                  <a:pt x="208137" y="206572"/>
                  <a:pt x="192306" y="221337"/>
                  <a:pt x="172517" y="227458"/>
                </a:cubicBezTo>
                <a:cubicBezTo>
                  <a:pt x="172157" y="251585"/>
                  <a:pt x="184031" y="264549"/>
                  <a:pt x="187629" y="268150"/>
                </a:cubicBezTo>
                <a:lnTo>
                  <a:pt x="195904" y="268150"/>
                </a:lnTo>
                <a:cubicBezTo>
                  <a:pt x="208857" y="268150"/>
                  <a:pt x="219291" y="278953"/>
                  <a:pt x="219291" y="291917"/>
                </a:cubicBezTo>
                <a:lnTo>
                  <a:pt x="219291" y="304521"/>
                </a:lnTo>
                <a:cubicBezTo>
                  <a:pt x="219291" y="307041"/>
                  <a:pt x="217132" y="309202"/>
                  <a:pt x="214614" y="309202"/>
                </a:cubicBezTo>
                <a:lnTo>
                  <a:pt x="93001" y="309202"/>
                </a:lnTo>
                <a:cubicBezTo>
                  <a:pt x="90122" y="309202"/>
                  <a:pt x="87963" y="307041"/>
                  <a:pt x="87963" y="304521"/>
                </a:cubicBezTo>
                <a:lnTo>
                  <a:pt x="87963" y="291917"/>
                </a:lnTo>
                <a:cubicBezTo>
                  <a:pt x="87963" y="278953"/>
                  <a:pt x="98398" y="268150"/>
                  <a:pt x="111350" y="268150"/>
                </a:cubicBezTo>
                <a:lnTo>
                  <a:pt x="119626" y="268150"/>
                </a:lnTo>
                <a:cubicBezTo>
                  <a:pt x="123584" y="264549"/>
                  <a:pt x="135098" y="251585"/>
                  <a:pt x="134738" y="227458"/>
                </a:cubicBezTo>
                <a:cubicBezTo>
                  <a:pt x="115308" y="221337"/>
                  <a:pt x="99117" y="206572"/>
                  <a:pt x="91921" y="187127"/>
                </a:cubicBezTo>
                <a:cubicBezTo>
                  <a:pt x="67095" y="182445"/>
                  <a:pt x="47306" y="161920"/>
                  <a:pt x="43348" y="136352"/>
                </a:cubicBezTo>
                <a:lnTo>
                  <a:pt x="36512" y="89178"/>
                </a:lnTo>
                <a:cubicBezTo>
                  <a:pt x="36512" y="88098"/>
                  <a:pt x="36512" y="86658"/>
                  <a:pt x="37591" y="85577"/>
                </a:cubicBezTo>
                <a:cubicBezTo>
                  <a:pt x="38671" y="84857"/>
                  <a:pt x="39750" y="84137"/>
                  <a:pt x="40829" y="84137"/>
                </a:cubicBezTo>
                <a:close/>
                <a:moveTo>
                  <a:pt x="275736" y="23926"/>
                </a:moveTo>
                <a:cubicBezTo>
                  <a:pt x="277568" y="22225"/>
                  <a:pt x="280499" y="22225"/>
                  <a:pt x="282697" y="23926"/>
                </a:cubicBezTo>
                <a:cubicBezTo>
                  <a:pt x="283429" y="24606"/>
                  <a:pt x="283796" y="25967"/>
                  <a:pt x="283796" y="26987"/>
                </a:cubicBezTo>
                <a:cubicBezTo>
                  <a:pt x="283796" y="28008"/>
                  <a:pt x="283429" y="29369"/>
                  <a:pt x="282697" y="30049"/>
                </a:cubicBezTo>
                <a:cubicBezTo>
                  <a:pt x="281598" y="31070"/>
                  <a:pt x="280499" y="31410"/>
                  <a:pt x="279400" y="31410"/>
                </a:cubicBezTo>
                <a:cubicBezTo>
                  <a:pt x="277934" y="31410"/>
                  <a:pt x="276469" y="31070"/>
                  <a:pt x="275736" y="30049"/>
                </a:cubicBezTo>
                <a:cubicBezTo>
                  <a:pt x="275003" y="29369"/>
                  <a:pt x="274637" y="28008"/>
                  <a:pt x="274637" y="26987"/>
                </a:cubicBezTo>
                <a:cubicBezTo>
                  <a:pt x="274637" y="25967"/>
                  <a:pt x="275003" y="24606"/>
                  <a:pt x="275736" y="23926"/>
                </a:cubicBezTo>
                <a:close/>
                <a:moveTo>
                  <a:pt x="215723" y="23926"/>
                </a:moveTo>
                <a:cubicBezTo>
                  <a:pt x="217487" y="22225"/>
                  <a:pt x="220309" y="22225"/>
                  <a:pt x="222073" y="23926"/>
                </a:cubicBezTo>
                <a:cubicBezTo>
                  <a:pt x="222779" y="24606"/>
                  <a:pt x="223484" y="25967"/>
                  <a:pt x="223484" y="26987"/>
                </a:cubicBezTo>
                <a:cubicBezTo>
                  <a:pt x="223484" y="28008"/>
                  <a:pt x="222779" y="29369"/>
                  <a:pt x="222073" y="30049"/>
                </a:cubicBezTo>
                <a:cubicBezTo>
                  <a:pt x="221368" y="31070"/>
                  <a:pt x="219957" y="31410"/>
                  <a:pt x="218898" y="31410"/>
                </a:cubicBezTo>
                <a:cubicBezTo>
                  <a:pt x="217840" y="31410"/>
                  <a:pt x="216429" y="31070"/>
                  <a:pt x="215723" y="30049"/>
                </a:cubicBezTo>
                <a:cubicBezTo>
                  <a:pt x="215018" y="29369"/>
                  <a:pt x="214312" y="28008"/>
                  <a:pt x="214312" y="26987"/>
                </a:cubicBezTo>
                <a:cubicBezTo>
                  <a:pt x="214312" y="25967"/>
                  <a:pt x="215018" y="24606"/>
                  <a:pt x="215723" y="23926"/>
                </a:cubicBezTo>
                <a:close/>
                <a:moveTo>
                  <a:pt x="249238" y="23812"/>
                </a:moveTo>
                <a:cubicBezTo>
                  <a:pt x="251619" y="23812"/>
                  <a:pt x="253660" y="25929"/>
                  <a:pt x="253660" y="28398"/>
                </a:cubicBezTo>
                <a:cubicBezTo>
                  <a:pt x="253660" y="31220"/>
                  <a:pt x="251619" y="32984"/>
                  <a:pt x="249238" y="32984"/>
                </a:cubicBezTo>
                <a:cubicBezTo>
                  <a:pt x="246516" y="32984"/>
                  <a:pt x="244475" y="31220"/>
                  <a:pt x="244475" y="28398"/>
                </a:cubicBezTo>
                <a:cubicBezTo>
                  <a:pt x="244475" y="25929"/>
                  <a:pt x="246516" y="23812"/>
                  <a:pt x="249238" y="23812"/>
                </a:cubicBezTo>
                <a:close/>
                <a:moveTo>
                  <a:pt x="8988" y="9348"/>
                </a:moveTo>
                <a:lnTo>
                  <a:pt x="8988" y="46740"/>
                </a:lnTo>
                <a:lnTo>
                  <a:pt x="299855" y="46740"/>
                </a:lnTo>
                <a:lnTo>
                  <a:pt x="299855" y="9348"/>
                </a:lnTo>
                <a:lnTo>
                  <a:pt x="8988" y="9348"/>
                </a:lnTo>
                <a:close/>
                <a:moveTo>
                  <a:pt x="4674" y="0"/>
                </a:moveTo>
                <a:lnTo>
                  <a:pt x="304529" y="0"/>
                </a:lnTo>
                <a:cubicBezTo>
                  <a:pt x="307045" y="0"/>
                  <a:pt x="309203" y="2157"/>
                  <a:pt x="309203" y="4674"/>
                </a:cubicBezTo>
                <a:lnTo>
                  <a:pt x="309203" y="51773"/>
                </a:lnTo>
                <a:lnTo>
                  <a:pt x="309203" y="304529"/>
                </a:lnTo>
                <a:cubicBezTo>
                  <a:pt x="309203" y="307045"/>
                  <a:pt x="307045" y="309203"/>
                  <a:pt x="304529" y="309203"/>
                </a:cubicBezTo>
                <a:lnTo>
                  <a:pt x="248081" y="309203"/>
                </a:lnTo>
                <a:cubicBezTo>
                  <a:pt x="245564" y="309203"/>
                  <a:pt x="243767" y="307045"/>
                  <a:pt x="243767" y="304529"/>
                </a:cubicBezTo>
                <a:cubicBezTo>
                  <a:pt x="243767" y="302012"/>
                  <a:pt x="245564" y="299855"/>
                  <a:pt x="248081" y="299855"/>
                </a:cubicBezTo>
                <a:lnTo>
                  <a:pt x="299855" y="299855"/>
                </a:lnTo>
                <a:lnTo>
                  <a:pt x="299855" y="56447"/>
                </a:lnTo>
                <a:lnTo>
                  <a:pt x="8988" y="56447"/>
                </a:lnTo>
                <a:lnTo>
                  <a:pt x="8988" y="299855"/>
                </a:lnTo>
                <a:lnTo>
                  <a:pt x="60762" y="299855"/>
                </a:lnTo>
                <a:cubicBezTo>
                  <a:pt x="63279" y="299855"/>
                  <a:pt x="65436" y="302012"/>
                  <a:pt x="65436" y="304529"/>
                </a:cubicBezTo>
                <a:cubicBezTo>
                  <a:pt x="65436" y="307045"/>
                  <a:pt x="63279" y="309203"/>
                  <a:pt x="60762" y="309203"/>
                </a:cubicBezTo>
                <a:lnTo>
                  <a:pt x="4674" y="309203"/>
                </a:lnTo>
                <a:cubicBezTo>
                  <a:pt x="1798" y="309203"/>
                  <a:pt x="0" y="307045"/>
                  <a:pt x="0" y="304529"/>
                </a:cubicBezTo>
                <a:lnTo>
                  <a:pt x="0" y="51773"/>
                </a:lnTo>
                <a:lnTo>
                  <a:pt x="0" y="4674"/>
                </a:lnTo>
                <a:cubicBezTo>
                  <a:pt x="0" y="2157"/>
                  <a:pt x="1798" y="0"/>
                  <a:pt x="4674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1" name="Freeform 700">
            <a:extLst>
              <a:ext uri="{FF2B5EF4-FFF2-40B4-BE49-F238E27FC236}">
                <a16:creationId xmlns:a16="http://schemas.microsoft.com/office/drawing/2014/main" id="{93880F4B-6B78-9949-BBD8-3676860762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4226" y="2932828"/>
            <a:ext cx="305169" cy="306734"/>
          </a:xfrm>
          <a:custGeom>
            <a:avLst/>
            <a:gdLst/>
            <a:ahLst/>
            <a:cxnLst/>
            <a:rect l="0" t="0" r="r" b="b"/>
            <a:pathLst>
              <a:path w="309204" h="310790">
                <a:moveTo>
                  <a:pt x="220142" y="211292"/>
                </a:moveTo>
                <a:lnTo>
                  <a:pt x="220142" y="261041"/>
                </a:lnTo>
                <a:cubicBezTo>
                  <a:pt x="220142" y="283392"/>
                  <a:pt x="237739" y="301056"/>
                  <a:pt x="259645" y="301056"/>
                </a:cubicBezTo>
                <a:cubicBezTo>
                  <a:pt x="281552" y="301056"/>
                  <a:pt x="299508" y="283392"/>
                  <a:pt x="299508" y="261041"/>
                </a:cubicBezTo>
                <a:lnTo>
                  <a:pt x="299508" y="211292"/>
                </a:lnTo>
                <a:cubicBezTo>
                  <a:pt x="287657" y="219223"/>
                  <a:pt x="274010" y="222828"/>
                  <a:pt x="259645" y="222828"/>
                </a:cubicBezTo>
                <a:cubicBezTo>
                  <a:pt x="245639" y="222828"/>
                  <a:pt x="231993" y="219223"/>
                  <a:pt x="220142" y="211292"/>
                </a:cubicBezTo>
                <a:close/>
                <a:moveTo>
                  <a:pt x="260010" y="163512"/>
                </a:moveTo>
                <a:cubicBezTo>
                  <a:pt x="262732" y="163512"/>
                  <a:pt x="264773" y="165710"/>
                  <a:pt x="264773" y="168275"/>
                </a:cubicBezTo>
                <a:lnTo>
                  <a:pt x="264773" y="196483"/>
                </a:lnTo>
                <a:cubicBezTo>
                  <a:pt x="264773" y="199048"/>
                  <a:pt x="262732" y="201246"/>
                  <a:pt x="260010" y="201246"/>
                </a:cubicBezTo>
                <a:cubicBezTo>
                  <a:pt x="257629" y="201246"/>
                  <a:pt x="255588" y="199048"/>
                  <a:pt x="255588" y="196483"/>
                </a:cubicBezTo>
                <a:lnTo>
                  <a:pt x="255588" y="168275"/>
                </a:lnTo>
                <a:cubicBezTo>
                  <a:pt x="255588" y="165710"/>
                  <a:pt x="257629" y="163512"/>
                  <a:pt x="260010" y="163512"/>
                </a:cubicBezTo>
                <a:close/>
                <a:moveTo>
                  <a:pt x="4676" y="163512"/>
                </a:moveTo>
                <a:cubicBezTo>
                  <a:pt x="7194" y="163512"/>
                  <a:pt x="9352" y="165676"/>
                  <a:pt x="9352" y="168200"/>
                </a:cubicBezTo>
                <a:lnTo>
                  <a:pt x="9352" y="300186"/>
                </a:lnTo>
                <a:lnTo>
                  <a:pt x="206102" y="300186"/>
                </a:lnTo>
                <a:cubicBezTo>
                  <a:pt x="208980" y="300186"/>
                  <a:pt x="210778" y="301989"/>
                  <a:pt x="210778" y="304874"/>
                </a:cubicBezTo>
                <a:cubicBezTo>
                  <a:pt x="210778" y="307398"/>
                  <a:pt x="208980" y="309202"/>
                  <a:pt x="206102" y="309202"/>
                </a:cubicBezTo>
                <a:lnTo>
                  <a:pt x="4676" y="309202"/>
                </a:lnTo>
                <a:cubicBezTo>
                  <a:pt x="1798" y="309202"/>
                  <a:pt x="0" y="307398"/>
                  <a:pt x="0" y="304874"/>
                </a:cubicBezTo>
                <a:lnTo>
                  <a:pt x="0" y="168200"/>
                </a:lnTo>
                <a:cubicBezTo>
                  <a:pt x="0" y="165676"/>
                  <a:pt x="1798" y="163512"/>
                  <a:pt x="4676" y="163512"/>
                </a:cubicBezTo>
                <a:close/>
                <a:moveTo>
                  <a:pt x="259645" y="152170"/>
                </a:moveTo>
                <a:cubicBezTo>
                  <a:pt x="237739" y="152170"/>
                  <a:pt x="220142" y="170195"/>
                  <a:pt x="220142" y="192185"/>
                </a:cubicBezTo>
                <a:lnTo>
                  <a:pt x="220142" y="199756"/>
                </a:lnTo>
                <a:cubicBezTo>
                  <a:pt x="242407" y="218141"/>
                  <a:pt x="277242" y="218141"/>
                  <a:pt x="299508" y="199756"/>
                </a:cubicBezTo>
                <a:lnTo>
                  <a:pt x="299508" y="192185"/>
                </a:lnTo>
                <a:cubicBezTo>
                  <a:pt x="299508" y="170195"/>
                  <a:pt x="281552" y="152170"/>
                  <a:pt x="259645" y="152170"/>
                </a:cubicBezTo>
                <a:close/>
                <a:moveTo>
                  <a:pt x="63321" y="69850"/>
                </a:moveTo>
                <a:cubicBezTo>
                  <a:pt x="65833" y="69850"/>
                  <a:pt x="67987" y="71645"/>
                  <a:pt x="67987" y="74516"/>
                </a:cubicBezTo>
                <a:lnTo>
                  <a:pt x="67987" y="78105"/>
                </a:lnTo>
                <a:cubicBezTo>
                  <a:pt x="74447" y="79541"/>
                  <a:pt x="79831" y="83847"/>
                  <a:pt x="82343" y="89590"/>
                </a:cubicBezTo>
                <a:cubicBezTo>
                  <a:pt x="83420" y="92102"/>
                  <a:pt x="82343" y="94615"/>
                  <a:pt x="79831" y="95692"/>
                </a:cubicBezTo>
                <a:cubicBezTo>
                  <a:pt x="77319" y="96768"/>
                  <a:pt x="74806" y="95692"/>
                  <a:pt x="73729" y="93179"/>
                </a:cubicBezTo>
                <a:cubicBezTo>
                  <a:pt x="71935" y="89590"/>
                  <a:pt x="67987" y="87078"/>
                  <a:pt x="63321" y="87078"/>
                </a:cubicBezTo>
                <a:cubicBezTo>
                  <a:pt x="57219" y="87078"/>
                  <a:pt x="52195" y="91385"/>
                  <a:pt x="52195" y="96768"/>
                </a:cubicBezTo>
                <a:cubicBezTo>
                  <a:pt x="52195" y="102870"/>
                  <a:pt x="55784" y="106100"/>
                  <a:pt x="63321" y="106100"/>
                </a:cubicBezTo>
                <a:cubicBezTo>
                  <a:pt x="78395" y="106100"/>
                  <a:pt x="83779" y="116150"/>
                  <a:pt x="83779" y="125122"/>
                </a:cubicBezTo>
                <a:cubicBezTo>
                  <a:pt x="83779" y="134095"/>
                  <a:pt x="76960" y="141632"/>
                  <a:pt x="67987" y="143786"/>
                </a:cubicBezTo>
                <a:lnTo>
                  <a:pt x="67987" y="147375"/>
                </a:lnTo>
                <a:cubicBezTo>
                  <a:pt x="67987" y="149887"/>
                  <a:pt x="65833" y="152041"/>
                  <a:pt x="63321" y="152041"/>
                </a:cubicBezTo>
                <a:cubicBezTo>
                  <a:pt x="60809" y="152041"/>
                  <a:pt x="58655" y="149887"/>
                  <a:pt x="58655" y="147375"/>
                </a:cubicBezTo>
                <a:lnTo>
                  <a:pt x="58655" y="143786"/>
                </a:lnTo>
                <a:cubicBezTo>
                  <a:pt x="52195" y="141991"/>
                  <a:pt x="46811" y="138043"/>
                  <a:pt x="44299" y="131942"/>
                </a:cubicBezTo>
                <a:cubicBezTo>
                  <a:pt x="43222" y="129788"/>
                  <a:pt x="44657" y="126917"/>
                  <a:pt x="46811" y="125840"/>
                </a:cubicBezTo>
                <a:cubicBezTo>
                  <a:pt x="48964" y="124764"/>
                  <a:pt x="51836" y="126199"/>
                  <a:pt x="52912" y="128353"/>
                </a:cubicBezTo>
                <a:cubicBezTo>
                  <a:pt x="54707" y="132301"/>
                  <a:pt x="59014" y="134813"/>
                  <a:pt x="63321" y="134813"/>
                </a:cubicBezTo>
                <a:cubicBezTo>
                  <a:pt x="69422" y="134813"/>
                  <a:pt x="74447" y="130506"/>
                  <a:pt x="74447" y="125122"/>
                </a:cubicBezTo>
                <a:cubicBezTo>
                  <a:pt x="74447" y="118662"/>
                  <a:pt x="70499" y="115791"/>
                  <a:pt x="63321" y="115791"/>
                </a:cubicBezTo>
                <a:cubicBezTo>
                  <a:pt x="48247" y="115791"/>
                  <a:pt x="42863" y="105741"/>
                  <a:pt x="42863" y="96768"/>
                </a:cubicBezTo>
                <a:cubicBezTo>
                  <a:pt x="42863" y="87437"/>
                  <a:pt x="49682" y="80258"/>
                  <a:pt x="58655" y="78105"/>
                </a:cubicBezTo>
                <a:lnTo>
                  <a:pt x="58655" y="74516"/>
                </a:lnTo>
                <a:cubicBezTo>
                  <a:pt x="58655" y="71645"/>
                  <a:pt x="60809" y="69850"/>
                  <a:pt x="63321" y="69850"/>
                </a:cubicBezTo>
                <a:close/>
                <a:moveTo>
                  <a:pt x="63205" y="56998"/>
                </a:moveTo>
                <a:cubicBezTo>
                  <a:pt x="33398" y="56998"/>
                  <a:pt x="9337" y="81512"/>
                  <a:pt x="9337" y="111433"/>
                </a:cubicBezTo>
                <a:cubicBezTo>
                  <a:pt x="9337" y="140994"/>
                  <a:pt x="33398" y="165148"/>
                  <a:pt x="63205" y="165148"/>
                </a:cubicBezTo>
                <a:cubicBezTo>
                  <a:pt x="93012" y="165148"/>
                  <a:pt x="117074" y="140994"/>
                  <a:pt x="117074" y="111433"/>
                </a:cubicBezTo>
                <a:cubicBezTo>
                  <a:pt x="117074" y="81512"/>
                  <a:pt x="93012" y="56998"/>
                  <a:pt x="63205" y="56998"/>
                </a:cubicBezTo>
                <a:close/>
                <a:moveTo>
                  <a:pt x="63205" y="47625"/>
                </a:moveTo>
                <a:cubicBezTo>
                  <a:pt x="98040" y="47625"/>
                  <a:pt x="126411" y="76104"/>
                  <a:pt x="126411" y="111433"/>
                </a:cubicBezTo>
                <a:cubicBezTo>
                  <a:pt x="126411" y="144599"/>
                  <a:pt x="100554" y="171997"/>
                  <a:pt x="67874" y="174521"/>
                </a:cubicBezTo>
                <a:lnTo>
                  <a:pt x="67874" y="255633"/>
                </a:lnTo>
                <a:cubicBezTo>
                  <a:pt x="67874" y="265006"/>
                  <a:pt x="75415" y="272577"/>
                  <a:pt x="84753" y="272577"/>
                </a:cubicBezTo>
                <a:cubicBezTo>
                  <a:pt x="93731" y="272577"/>
                  <a:pt x="101631" y="265006"/>
                  <a:pt x="101631" y="255633"/>
                </a:cubicBezTo>
                <a:lnTo>
                  <a:pt x="101631" y="207326"/>
                </a:lnTo>
                <a:cubicBezTo>
                  <a:pt x="101631" y="194709"/>
                  <a:pt x="111328" y="184615"/>
                  <a:pt x="123897" y="184615"/>
                </a:cubicBezTo>
                <a:cubicBezTo>
                  <a:pt x="136107" y="184615"/>
                  <a:pt x="146162" y="194709"/>
                  <a:pt x="146162" y="207326"/>
                </a:cubicBezTo>
                <a:lnTo>
                  <a:pt x="146162" y="239771"/>
                </a:lnTo>
                <a:cubicBezTo>
                  <a:pt x="146162" y="247342"/>
                  <a:pt x="152627" y="254191"/>
                  <a:pt x="160527" y="254191"/>
                </a:cubicBezTo>
                <a:cubicBezTo>
                  <a:pt x="168428" y="254191"/>
                  <a:pt x="174892" y="247342"/>
                  <a:pt x="174892" y="239771"/>
                </a:cubicBezTo>
                <a:lnTo>
                  <a:pt x="174892" y="122609"/>
                </a:lnTo>
                <a:cubicBezTo>
                  <a:pt x="174892" y="97734"/>
                  <a:pt x="195003" y="77546"/>
                  <a:pt x="219782" y="77546"/>
                </a:cubicBezTo>
                <a:cubicBezTo>
                  <a:pt x="244203" y="77546"/>
                  <a:pt x="264673" y="97734"/>
                  <a:pt x="264673" y="122609"/>
                </a:cubicBezTo>
                <a:lnTo>
                  <a:pt x="264673" y="143157"/>
                </a:lnTo>
                <a:cubicBezTo>
                  <a:pt x="289452" y="145320"/>
                  <a:pt x="309204" y="166590"/>
                  <a:pt x="309204" y="192185"/>
                </a:cubicBezTo>
                <a:lnTo>
                  <a:pt x="309204" y="261041"/>
                </a:lnTo>
                <a:cubicBezTo>
                  <a:pt x="309204" y="288439"/>
                  <a:pt x="286938" y="310790"/>
                  <a:pt x="259645" y="310790"/>
                </a:cubicBezTo>
                <a:cubicBezTo>
                  <a:pt x="232711" y="310790"/>
                  <a:pt x="210445" y="288439"/>
                  <a:pt x="210445" y="261041"/>
                </a:cubicBezTo>
                <a:lnTo>
                  <a:pt x="210445" y="192185"/>
                </a:lnTo>
                <a:cubicBezTo>
                  <a:pt x="210445" y="166590"/>
                  <a:pt x="230197" y="145320"/>
                  <a:pt x="254976" y="143157"/>
                </a:cubicBezTo>
                <a:lnTo>
                  <a:pt x="254976" y="122609"/>
                </a:lnTo>
                <a:cubicBezTo>
                  <a:pt x="254976" y="103142"/>
                  <a:pt x="239175" y="86919"/>
                  <a:pt x="219782" y="86919"/>
                </a:cubicBezTo>
                <a:cubicBezTo>
                  <a:pt x="200031" y="86919"/>
                  <a:pt x="184229" y="103142"/>
                  <a:pt x="184229" y="122609"/>
                </a:cubicBezTo>
                <a:lnTo>
                  <a:pt x="184229" y="239771"/>
                </a:lnTo>
                <a:cubicBezTo>
                  <a:pt x="184229" y="252749"/>
                  <a:pt x="173456" y="263204"/>
                  <a:pt x="160527" y="263204"/>
                </a:cubicBezTo>
                <a:cubicBezTo>
                  <a:pt x="147599" y="263204"/>
                  <a:pt x="136825" y="252749"/>
                  <a:pt x="136825" y="239771"/>
                </a:cubicBezTo>
                <a:lnTo>
                  <a:pt x="136825" y="207326"/>
                </a:lnTo>
                <a:cubicBezTo>
                  <a:pt x="136825" y="200116"/>
                  <a:pt x="131079" y="193988"/>
                  <a:pt x="123897" y="193988"/>
                </a:cubicBezTo>
                <a:cubicBezTo>
                  <a:pt x="116714" y="193988"/>
                  <a:pt x="110969" y="200116"/>
                  <a:pt x="110969" y="207326"/>
                </a:cubicBezTo>
                <a:lnTo>
                  <a:pt x="110969" y="255633"/>
                </a:lnTo>
                <a:cubicBezTo>
                  <a:pt x="110969" y="270053"/>
                  <a:pt x="99117" y="281950"/>
                  <a:pt x="84753" y="281950"/>
                </a:cubicBezTo>
                <a:cubicBezTo>
                  <a:pt x="70388" y="281950"/>
                  <a:pt x="58537" y="270053"/>
                  <a:pt x="58537" y="255633"/>
                </a:cubicBezTo>
                <a:lnTo>
                  <a:pt x="58537" y="174521"/>
                </a:lnTo>
                <a:cubicBezTo>
                  <a:pt x="25857" y="171997"/>
                  <a:pt x="0" y="144599"/>
                  <a:pt x="0" y="111433"/>
                </a:cubicBezTo>
                <a:cubicBezTo>
                  <a:pt x="0" y="76104"/>
                  <a:pt x="28370" y="47625"/>
                  <a:pt x="63205" y="47625"/>
                </a:cubicBezTo>
                <a:close/>
                <a:moveTo>
                  <a:pt x="277636" y="25513"/>
                </a:moveTo>
                <a:cubicBezTo>
                  <a:pt x="279047" y="23812"/>
                  <a:pt x="282222" y="23812"/>
                  <a:pt x="283986" y="25513"/>
                </a:cubicBezTo>
                <a:cubicBezTo>
                  <a:pt x="285045" y="26533"/>
                  <a:pt x="285397" y="27554"/>
                  <a:pt x="285397" y="28574"/>
                </a:cubicBezTo>
                <a:cubicBezTo>
                  <a:pt x="285397" y="29935"/>
                  <a:pt x="285045" y="30956"/>
                  <a:pt x="283986" y="31976"/>
                </a:cubicBezTo>
                <a:cubicBezTo>
                  <a:pt x="282928" y="32657"/>
                  <a:pt x="282222" y="32997"/>
                  <a:pt x="280811" y="32997"/>
                </a:cubicBezTo>
                <a:cubicBezTo>
                  <a:pt x="279400" y="32997"/>
                  <a:pt x="278342" y="32657"/>
                  <a:pt x="277636" y="31976"/>
                </a:cubicBezTo>
                <a:cubicBezTo>
                  <a:pt x="276578" y="30956"/>
                  <a:pt x="276225" y="29935"/>
                  <a:pt x="276225" y="28574"/>
                </a:cubicBezTo>
                <a:cubicBezTo>
                  <a:pt x="276225" y="27554"/>
                  <a:pt x="276578" y="26533"/>
                  <a:pt x="277636" y="25513"/>
                </a:cubicBezTo>
                <a:close/>
                <a:moveTo>
                  <a:pt x="216077" y="25513"/>
                </a:moveTo>
                <a:cubicBezTo>
                  <a:pt x="217488" y="23812"/>
                  <a:pt x="220663" y="23812"/>
                  <a:pt x="222427" y="25513"/>
                </a:cubicBezTo>
                <a:cubicBezTo>
                  <a:pt x="223132" y="26533"/>
                  <a:pt x="223485" y="27554"/>
                  <a:pt x="223485" y="28574"/>
                </a:cubicBezTo>
                <a:cubicBezTo>
                  <a:pt x="223485" y="29935"/>
                  <a:pt x="223132" y="30956"/>
                  <a:pt x="222427" y="31976"/>
                </a:cubicBezTo>
                <a:cubicBezTo>
                  <a:pt x="221368" y="32657"/>
                  <a:pt x="220310" y="32997"/>
                  <a:pt x="218899" y="32997"/>
                </a:cubicBezTo>
                <a:cubicBezTo>
                  <a:pt x="217841" y="32997"/>
                  <a:pt x="216782" y="32657"/>
                  <a:pt x="216077" y="31976"/>
                </a:cubicBezTo>
                <a:cubicBezTo>
                  <a:pt x="215018" y="30956"/>
                  <a:pt x="214313" y="29935"/>
                  <a:pt x="214313" y="28574"/>
                </a:cubicBezTo>
                <a:cubicBezTo>
                  <a:pt x="214313" y="27554"/>
                  <a:pt x="215018" y="26533"/>
                  <a:pt x="216077" y="25513"/>
                </a:cubicBezTo>
                <a:close/>
                <a:moveTo>
                  <a:pt x="250649" y="23812"/>
                </a:moveTo>
                <a:cubicBezTo>
                  <a:pt x="253471" y="23812"/>
                  <a:pt x="255235" y="25929"/>
                  <a:pt x="255235" y="28398"/>
                </a:cubicBezTo>
                <a:cubicBezTo>
                  <a:pt x="255235" y="30867"/>
                  <a:pt x="253471" y="32984"/>
                  <a:pt x="250649" y="32984"/>
                </a:cubicBezTo>
                <a:cubicBezTo>
                  <a:pt x="248180" y="32984"/>
                  <a:pt x="246063" y="30867"/>
                  <a:pt x="246063" y="28398"/>
                </a:cubicBezTo>
                <a:cubicBezTo>
                  <a:pt x="246063" y="25929"/>
                  <a:pt x="248180" y="23812"/>
                  <a:pt x="250649" y="23812"/>
                </a:cubicBezTo>
                <a:close/>
                <a:moveTo>
                  <a:pt x="4668" y="0"/>
                </a:moveTo>
                <a:lnTo>
                  <a:pt x="304176" y="0"/>
                </a:lnTo>
                <a:cubicBezTo>
                  <a:pt x="307049" y="0"/>
                  <a:pt x="309204" y="2165"/>
                  <a:pt x="309204" y="4690"/>
                </a:cubicBezTo>
                <a:lnTo>
                  <a:pt x="309204" y="51594"/>
                </a:lnTo>
                <a:lnTo>
                  <a:pt x="309204" y="137824"/>
                </a:lnTo>
                <a:cubicBezTo>
                  <a:pt x="309204" y="140349"/>
                  <a:pt x="307049" y="142514"/>
                  <a:pt x="304176" y="142514"/>
                </a:cubicBezTo>
                <a:cubicBezTo>
                  <a:pt x="301662" y="142514"/>
                  <a:pt x="299508" y="140349"/>
                  <a:pt x="299508" y="137824"/>
                </a:cubicBezTo>
                <a:lnTo>
                  <a:pt x="299508" y="56284"/>
                </a:lnTo>
                <a:lnTo>
                  <a:pt x="121742" y="56284"/>
                </a:lnTo>
                <a:cubicBezTo>
                  <a:pt x="118869" y="56284"/>
                  <a:pt x="117074" y="54119"/>
                  <a:pt x="117074" y="51594"/>
                </a:cubicBezTo>
                <a:cubicBezTo>
                  <a:pt x="117074" y="49068"/>
                  <a:pt x="118869" y="46903"/>
                  <a:pt x="121742" y="46903"/>
                </a:cubicBezTo>
                <a:lnTo>
                  <a:pt x="299508" y="46903"/>
                </a:lnTo>
                <a:lnTo>
                  <a:pt x="299508" y="9381"/>
                </a:lnTo>
                <a:lnTo>
                  <a:pt x="9337" y="9381"/>
                </a:lnTo>
                <a:lnTo>
                  <a:pt x="9337" y="51594"/>
                </a:lnTo>
                <a:cubicBezTo>
                  <a:pt x="9337" y="54119"/>
                  <a:pt x="7182" y="56284"/>
                  <a:pt x="4668" y="56284"/>
                </a:cubicBezTo>
                <a:cubicBezTo>
                  <a:pt x="1795" y="56284"/>
                  <a:pt x="0" y="54119"/>
                  <a:pt x="0" y="51594"/>
                </a:cubicBezTo>
                <a:lnTo>
                  <a:pt x="0" y="4690"/>
                </a:lnTo>
                <a:cubicBezTo>
                  <a:pt x="0" y="2165"/>
                  <a:pt x="1795" y="0"/>
                  <a:pt x="4668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2" name="Freeform 701">
            <a:extLst>
              <a:ext uri="{FF2B5EF4-FFF2-40B4-BE49-F238E27FC236}">
                <a16:creationId xmlns:a16="http://schemas.microsoft.com/office/drawing/2014/main" id="{450157D2-A131-4C47-B18F-8C2919090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4305" y="1616459"/>
            <a:ext cx="305169" cy="305169"/>
          </a:xfrm>
          <a:custGeom>
            <a:avLst/>
            <a:gdLst/>
            <a:ahLst/>
            <a:cxnLst/>
            <a:rect l="0" t="0" r="r" b="b"/>
            <a:pathLst>
              <a:path w="309204" h="309202">
                <a:moveTo>
                  <a:pt x="95638" y="146123"/>
                </a:moveTo>
                <a:cubicBezTo>
                  <a:pt x="93840" y="146123"/>
                  <a:pt x="92042" y="146844"/>
                  <a:pt x="90604" y="147927"/>
                </a:cubicBezTo>
                <a:cubicBezTo>
                  <a:pt x="87368" y="150452"/>
                  <a:pt x="86649" y="155864"/>
                  <a:pt x="89166" y="159833"/>
                </a:cubicBezTo>
                <a:lnTo>
                  <a:pt x="153883" y="258691"/>
                </a:lnTo>
                <a:cubicBezTo>
                  <a:pt x="154962" y="260134"/>
                  <a:pt x="154962" y="261577"/>
                  <a:pt x="154242" y="262660"/>
                </a:cubicBezTo>
                <a:cubicBezTo>
                  <a:pt x="153883" y="264103"/>
                  <a:pt x="152804" y="265546"/>
                  <a:pt x="151366" y="265907"/>
                </a:cubicBezTo>
                <a:cubicBezTo>
                  <a:pt x="149568" y="266268"/>
                  <a:pt x="148490" y="266628"/>
                  <a:pt x="146333" y="266989"/>
                </a:cubicBezTo>
                <a:cubicBezTo>
                  <a:pt x="142737" y="267350"/>
                  <a:pt x="137704" y="267711"/>
                  <a:pt x="128356" y="272040"/>
                </a:cubicBezTo>
                <a:cubicBezTo>
                  <a:pt x="120086" y="275648"/>
                  <a:pt x="108581" y="284307"/>
                  <a:pt x="111457" y="293327"/>
                </a:cubicBezTo>
                <a:cubicBezTo>
                  <a:pt x="112536" y="296574"/>
                  <a:pt x="113974" y="298378"/>
                  <a:pt x="114693" y="299100"/>
                </a:cubicBezTo>
                <a:cubicBezTo>
                  <a:pt x="120446" y="296214"/>
                  <a:pt x="138063" y="287915"/>
                  <a:pt x="154242" y="286833"/>
                </a:cubicBezTo>
                <a:cubicBezTo>
                  <a:pt x="162152" y="286472"/>
                  <a:pt x="168264" y="287194"/>
                  <a:pt x="174017" y="287915"/>
                </a:cubicBezTo>
                <a:cubicBezTo>
                  <a:pt x="182286" y="288637"/>
                  <a:pt x="188399" y="289359"/>
                  <a:pt x="195230" y="284668"/>
                </a:cubicBezTo>
                <a:lnTo>
                  <a:pt x="224353" y="265546"/>
                </a:lnTo>
                <a:cubicBezTo>
                  <a:pt x="238015" y="256526"/>
                  <a:pt x="241970" y="238126"/>
                  <a:pt x="232622" y="224415"/>
                </a:cubicBezTo>
                <a:lnTo>
                  <a:pt x="203140" y="178955"/>
                </a:lnTo>
                <a:cubicBezTo>
                  <a:pt x="199904" y="174986"/>
                  <a:pt x="194151" y="173904"/>
                  <a:pt x="190196" y="176790"/>
                </a:cubicBezTo>
                <a:cubicBezTo>
                  <a:pt x="188758" y="177512"/>
                  <a:pt x="187680" y="178955"/>
                  <a:pt x="186601" y="180398"/>
                </a:cubicBezTo>
                <a:cubicBezTo>
                  <a:pt x="185882" y="181841"/>
                  <a:pt x="184803" y="182563"/>
                  <a:pt x="183365" y="182924"/>
                </a:cubicBezTo>
                <a:cubicBezTo>
                  <a:pt x="181927" y="183285"/>
                  <a:pt x="180489" y="182563"/>
                  <a:pt x="179410" y="181841"/>
                </a:cubicBezTo>
                <a:cubicBezTo>
                  <a:pt x="176174" y="178233"/>
                  <a:pt x="171141" y="177873"/>
                  <a:pt x="167186" y="180398"/>
                </a:cubicBezTo>
                <a:cubicBezTo>
                  <a:pt x="165029" y="181841"/>
                  <a:pt x="163590" y="183645"/>
                  <a:pt x="163231" y="186171"/>
                </a:cubicBezTo>
                <a:cubicBezTo>
                  <a:pt x="162871" y="187614"/>
                  <a:pt x="162152" y="188696"/>
                  <a:pt x="160714" y="189418"/>
                </a:cubicBezTo>
                <a:cubicBezTo>
                  <a:pt x="159636" y="189779"/>
                  <a:pt x="158197" y="189779"/>
                  <a:pt x="156759" y="189418"/>
                </a:cubicBezTo>
                <a:cubicBezTo>
                  <a:pt x="154242" y="188336"/>
                  <a:pt x="151007" y="189057"/>
                  <a:pt x="148490" y="190500"/>
                </a:cubicBezTo>
                <a:cubicBezTo>
                  <a:pt x="145614" y="192304"/>
                  <a:pt x="144175" y="194830"/>
                  <a:pt x="144175" y="198077"/>
                </a:cubicBezTo>
                <a:cubicBezTo>
                  <a:pt x="143816" y="200242"/>
                  <a:pt x="142378" y="201685"/>
                  <a:pt x="140580" y="202407"/>
                </a:cubicBezTo>
                <a:cubicBezTo>
                  <a:pt x="138423" y="202768"/>
                  <a:pt x="136625" y="202046"/>
                  <a:pt x="135187" y="200242"/>
                </a:cubicBezTo>
                <a:lnTo>
                  <a:pt x="102469" y="150091"/>
                </a:lnTo>
                <a:cubicBezTo>
                  <a:pt x="101390" y="148287"/>
                  <a:pt x="99233" y="146844"/>
                  <a:pt x="97076" y="146483"/>
                </a:cubicBezTo>
                <a:cubicBezTo>
                  <a:pt x="96716" y="146483"/>
                  <a:pt x="95997" y="146123"/>
                  <a:pt x="95638" y="146123"/>
                </a:cubicBezTo>
                <a:close/>
                <a:moveTo>
                  <a:pt x="285574" y="115888"/>
                </a:moveTo>
                <a:cubicBezTo>
                  <a:pt x="288044" y="115888"/>
                  <a:pt x="290160" y="118269"/>
                  <a:pt x="290160" y="120310"/>
                </a:cubicBezTo>
                <a:cubicBezTo>
                  <a:pt x="290160" y="123032"/>
                  <a:pt x="288044" y="125073"/>
                  <a:pt x="285574" y="125073"/>
                </a:cubicBezTo>
                <a:cubicBezTo>
                  <a:pt x="283105" y="125073"/>
                  <a:pt x="280988" y="123032"/>
                  <a:pt x="280988" y="120310"/>
                </a:cubicBezTo>
                <a:cubicBezTo>
                  <a:pt x="280988" y="118269"/>
                  <a:pt x="283105" y="115888"/>
                  <a:pt x="285574" y="115888"/>
                </a:cubicBezTo>
                <a:close/>
                <a:moveTo>
                  <a:pt x="142296" y="94043"/>
                </a:moveTo>
                <a:cubicBezTo>
                  <a:pt x="166144" y="92315"/>
                  <a:pt x="190845" y="95317"/>
                  <a:pt x="212223" y="103320"/>
                </a:cubicBezTo>
                <a:lnTo>
                  <a:pt x="215457" y="96044"/>
                </a:lnTo>
                <a:lnTo>
                  <a:pt x="229829" y="117145"/>
                </a:lnTo>
                <a:lnTo>
                  <a:pt x="204678" y="119328"/>
                </a:lnTo>
                <a:lnTo>
                  <a:pt x="208271" y="112052"/>
                </a:lnTo>
                <a:cubicBezTo>
                  <a:pt x="167671" y="97136"/>
                  <a:pt x="115573" y="100774"/>
                  <a:pt x="82518" y="121147"/>
                </a:cubicBezTo>
                <a:cubicBezTo>
                  <a:pt x="81440" y="121511"/>
                  <a:pt x="80721" y="121874"/>
                  <a:pt x="80003" y="121874"/>
                </a:cubicBezTo>
                <a:cubicBezTo>
                  <a:pt x="78206" y="121874"/>
                  <a:pt x="76769" y="121147"/>
                  <a:pt x="75691" y="119692"/>
                </a:cubicBezTo>
                <a:cubicBezTo>
                  <a:pt x="74613" y="117145"/>
                  <a:pt x="75332" y="114598"/>
                  <a:pt x="77488" y="113143"/>
                </a:cubicBezTo>
                <a:cubicBezTo>
                  <a:pt x="95453" y="102229"/>
                  <a:pt x="118447" y="95772"/>
                  <a:pt x="142296" y="94043"/>
                </a:cubicBezTo>
                <a:close/>
                <a:moveTo>
                  <a:pt x="272171" y="9381"/>
                </a:moveTo>
                <a:lnTo>
                  <a:pt x="272171" y="234878"/>
                </a:lnTo>
                <a:lnTo>
                  <a:pt x="290508" y="234878"/>
                </a:lnTo>
                <a:cubicBezTo>
                  <a:pt x="295901" y="234878"/>
                  <a:pt x="300215" y="230910"/>
                  <a:pt x="300215" y="225858"/>
                </a:cubicBezTo>
                <a:lnTo>
                  <a:pt x="300215" y="18761"/>
                </a:lnTo>
                <a:cubicBezTo>
                  <a:pt x="300215" y="13710"/>
                  <a:pt x="295901" y="9381"/>
                  <a:pt x="290508" y="9381"/>
                </a:cubicBezTo>
                <a:lnTo>
                  <a:pt x="272171" y="9381"/>
                </a:lnTo>
                <a:close/>
                <a:moveTo>
                  <a:pt x="47099" y="9381"/>
                </a:moveTo>
                <a:lnTo>
                  <a:pt x="47099" y="234878"/>
                </a:lnTo>
                <a:lnTo>
                  <a:pt x="127277" y="234878"/>
                </a:lnTo>
                <a:lnTo>
                  <a:pt x="81256" y="164884"/>
                </a:lnTo>
                <a:cubicBezTo>
                  <a:pt x="75863" y="156586"/>
                  <a:pt x="77661" y="146123"/>
                  <a:pt x="85211" y="140350"/>
                </a:cubicBezTo>
                <a:cubicBezTo>
                  <a:pt x="89166" y="137463"/>
                  <a:pt x="94199" y="136381"/>
                  <a:pt x="98514" y="137103"/>
                </a:cubicBezTo>
                <a:cubicBezTo>
                  <a:pt x="103547" y="138185"/>
                  <a:pt x="107862" y="140711"/>
                  <a:pt x="110379" y="145040"/>
                </a:cubicBezTo>
                <a:lnTo>
                  <a:pt x="138063" y="187253"/>
                </a:lnTo>
                <a:cubicBezTo>
                  <a:pt x="139501" y="185810"/>
                  <a:pt x="141299" y="184006"/>
                  <a:pt x="143097" y="182563"/>
                </a:cubicBezTo>
                <a:cubicBezTo>
                  <a:pt x="147052" y="180037"/>
                  <a:pt x="151366" y="178955"/>
                  <a:pt x="155681" y="179677"/>
                </a:cubicBezTo>
                <a:cubicBezTo>
                  <a:pt x="157119" y="176790"/>
                  <a:pt x="159636" y="174265"/>
                  <a:pt x="162152" y="172461"/>
                </a:cubicBezTo>
                <a:cubicBezTo>
                  <a:pt x="168264" y="168492"/>
                  <a:pt x="175455" y="168131"/>
                  <a:pt x="181567" y="171739"/>
                </a:cubicBezTo>
                <a:cubicBezTo>
                  <a:pt x="182646" y="170657"/>
                  <a:pt x="183725" y="169935"/>
                  <a:pt x="184803" y="168853"/>
                </a:cubicBezTo>
                <a:cubicBezTo>
                  <a:pt x="193073" y="163441"/>
                  <a:pt x="203859" y="165245"/>
                  <a:pt x="210331" y="172821"/>
                </a:cubicBezTo>
                <a:cubicBezTo>
                  <a:pt x="210331" y="173182"/>
                  <a:pt x="210690" y="173543"/>
                  <a:pt x="211050" y="173904"/>
                </a:cubicBezTo>
                <a:lnTo>
                  <a:pt x="240532" y="219003"/>
                </a:lnTo>
                <a:cubicBezTo>
                  <a:pt x="243768" y="224054"/>
                  <a:pt x="245925" y="229466"/>
                  <a:pt x="246644" y="234878"/>
                </a:cubicBezTo>
                <a:lnTo>
                  <a:pt x="262464" y="234878"/>
                </a:lnTo>
                <a:lnTo>
                  <a:pt x="262464" y="9381"/>
                </a:lnTo>
                <a:lnTo>
                  <a:pt x="47099" y="9381"/>
                </a:lnTo>
                <a:close/>
                <a:moveTo>
                  <a:pt x="18696" y="9381"/>
                </a:moveTo>
                <a:cubicBezTo>
                  <a:pt x="13662" y="9381"/>
                  <a:pt x="9348" y="13710"/>
                  <a:pt x="9348" y="18761"/>
                </a:cubicBezTo>
                <a:lnTo>
                  <a:pt x="9348" y="225858"/>
                </a:lnTo>
                <a:cubicBezTo>
                  <a:pt x="9348" y="230910"/>
                  <a:pt x="13662" y="234878"/>
                  <a:pt x="18696" y="234878"/>
                </a:cubicBezTo>
                <a:lnTo>
                  <a:pt x="37751" y="234878"/>
                </a:lnTo>
                <a:lnTo>
                  <a:pt x="37751" y="9381"/>
                </a:lnTo>
                <a:lnTo>
                  <a:pt x="18696" y="9381"/>
                </a:lnTo>
                <a:close/>
                <a:moveTo>
                  <a:pt x="18696" y="0"/>
                </a:moveTo>
                <a:lnTo>
                  <a:pt x="290508" y="0"/>
                </a:lnTo>
                <a:cubicBezTo>
                  <a:pt x="300934" y="0"/>
                  <a:pt x="309204" y="8298"/>
                  <a:pt x="309204" y="18761"/>
                </a:cubicBezTo>
                <a:lnTo>
                  <a:pt x="309204" y="225858"/>
                </a:lnTo>
                <a:cubicBezTo>
                  <a:pt x="309204" y="236322"/>
                  <a:pt x="300934" y="244620"/>
                  <a:pt x="290508" y="244620"/>
                </a:cubicBezTo>
                <a:lnTo>
                  <a:pt x="247003" y="244620"/>
                </a:lnTo>
                <a:cubicBezTo>
                  <a:pt x="246644" y="245702"/>
                  <a:pt x="246644" y="247145"/>
                  <a:pt x="246284" y="248589"/>
                </a:cubicBezTo>
                <a:cubicBezTo>
                  <a:pt x="244127" y="258691"/>
                  <a:pt x="238015" y="267711"/>
                  <a:pt x="229386" y="273484"/>
                </a:cubicBezTo>
                <a:lnTo>
                  <a:pt x="200263" y="292606"/>
                </a:lnTo>
                <a:cubicBezTo>
                  <a:pt x="190556" y="299461"/>
                  <a:pt x="181927" y="298378"/>
                  <a:pt x="172579" y="297296"/>
                </a:cubicBezTo>
                <a:cubicBezTo>
                  <a:pt x="167545" y="296574"/>
                  <a:pt x="161793" y="295853"/>
                  <a:pt x="154962" y="296214"/>
                </a:cubicBezTo>
                <a:cubicBezTo>
                  <a:pt x="137704" y="297657"/>
                  <a:pt x="117569" y="308120"/>
                  <a:pt x="117210" y="308481"/>
                </a:cubicBezTo>
                <a:cubicBezTo>
                  <a:pt x="116491" y="308842"/>
                  <a:pt x="115772" y="309202"/>
                  <a:pt x="115053" y="309202"/>
                </a:cubicBezTo>
                <a:cubicBezTo>
                  <a:pt x="115053" y="309202"/>
                  <a:pt x="114693" y="309202"/>
                  <a:pt x="114693" y="308842"/>
                </a:cubicBezTo>
                <a:cubicBezTo>
                  <a:pt x="113255" y="308842"/>
                  <a:pt x="105705" y="307398"/>
                  <a:pt x="102109" y="296214"/>
                </a:cubicBezTo>
                <a:cubicBezTo>
                  <a:pt x="98154" y="282143"/>
                  <a:pt x="110379" y="269876"/>
                  <a:pt x="124760" y="263381"/>
                </a:cubicBezTo>
                <a:cubicBezTo>
                  <a:pt x="133030" y="259773"/>
                  <a:pt x="138423" y="258691"/>
                  <a:pt x="142018" y="257969"/>
                </a:cubicBezTo>
                <a:lnTo>
                  <a:pt x="133389" y="244620"/>
                </a:lnTo>
                <a:lnTo>
                  <a:pt x="18696" y="244620"/>
                </a:lnTo>
                <a:cubicBezTo>
                  <a:pt x="8629" y="244620"/>
                  <a:pt x="0" y="236322"/>
                  <a:pt x="0" y="225858"/>
                </a:cubicBezTo>
                <a:lnTo>
                  <a:pt x="0" y="18761"/>
                </a:lnTo>
                <a:cubicBezTo>
                  <a:pt x="0" y="8298"/>
                  <a:pt x="8629" y="0"/>
                  <a:pt x="18696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3" name="Freeform 716">
            <a:extLst>
              <a:ext uri="{FF2B5EF4-FFF2-40B4-BE49-F238E27FC236}">
                <a16:creationId xmlns:a16="http://schemas.microsoft.com/office/drawing/2014/main" id="{45931777-6E05-8D49-8023-239C2EB5E8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6511" y="5051354"/>
            <a:ext cx="241005" cy="305169"/>
          </a:xfrm>
          <a:custGeom>
            <a:avLst/>
            <a:gdLst/>
            <a:ahLst/>
            <a:cxnLst/>
            <a:rect l="0" t="0" r="r" b="b"/>
            <a:pathLst>
              <a:path w="244116" h="309204">
                <a:moveTo>
                  <a:pt x="137140" y="139256"/>
                </a:moveTo>
                <a:cubicBezTo>
                  <a:pt x="119238" y="139256"/>
                  <a:pt x="104559" y="154512"/>
                  <a:pt x="104559" y="172674"/>
                </a:cubicBezTo>
                <a:cubicBezTo>
                  <a:pt x="104559" y="190836"/>
                  <a:pt x="119238" y="205729"/>
                  <a:pt x="137140" y="205729"/>
                </a:cubicBezTo>
                <a:cubicBezTo>
                  <a:pt x="155400" y="205729"/>
                  <a:pt x="169721" y="190836"/>
                  <a:pt x="169721" y="172674"/>
                </a:cubicBezTo>
                <a:cubicBezTo>
                  <a:pt x="169721" y="154512"/>
                  <a:pt x="155400" y="139256"/>
                  <a:pt x="137140" y="139256"/>
                </a:cubicBezTo>
                <a:close/>
                <a:moveTo>
                  <a:pt x="137140" y="130175"/>
                </a:moveTo>
                <a:cubicBezTo>
                  <a:pt x="160412" y="130175"/>
                  <a:pt x="179030" y="149427"/>
                  <a:pt x="179030" y="172674"/>
                </a:cubicBezTo>
                <a:cubicBezTo>
                  <a:pt x="179030" y="196285"/>
                  <a:pt x="160412" y="215537"/>
                  <a:pt x="137140" y="215537"/>
                </a:cubicBezTo>
                <a:cubicBezTo>
                  <a:pt x="113868" y="215537"/>
                  <a:pt x="95250" y="196285"/>
                  <a:pt x="95250" y="172674"/>
                </a:cubicBezTo>
                <a:cubicBezTo>
                  <a:pt x="95250" y="149427"/>
                  <a:pt x="113868" y="130175"/>
                  <a:pt x="137140" y="130175"/>
                </a:cubicBezTo>
                <a:close/>
                <a:moveTo>
                  <a:pt x="138312" y="107745"/>
                </a:moveTo>
                <a:cubicBezTo>
                  <a:pt x="102551" y="107745"/>
                  <a:pt x="73652" y="136423"/>
                  <a:pt x="73652" y="171911"/>
                </a:cubicBezTo>
                <a:cubicBezTo>
                  <a:pt x="73652" y="183740"/>
                  <a:pt x="76903" y="195211"/>
                  <a:pt x="83405" y="205249"/>
                </a:cubicBezTo>
                <a:cubicBezTo>
                  <a:pt x="84128" y="207399"/>
                  <a:pt x="84128" y="209550"/>
                  <a:pt x="82683" y="210984"/>
                </a:cubicBezTo>
                <a:lnTo>
                  <a:pt x="45477" y="247906"/>
                </a:lnTo>
                <a:cubicBezTo>
                  <a:pt x="41864" y="251491"/>
                  <a:pt x="41864" y="256868"/>
                  <a:pt x="45477" y="260094"/>
                </a:cubicBezTo>
                <a:lnTo>
                  <a:pt x="49450" y="264037"/>
                </a:lnTo>
                <a:cubicBezTo>
                  <a:pt x="52701" y="267263"/>
                  <a:pt x="58481" y="267263"/>
                  <a:pt x="61732" y="264037"/>
                </a:cubicBezTo>
                <a:lnTo>
                  <a:pt x="98577" y="227115"/>
                </a:lnTo>
                <a:cubicBezTo>
                  <a:pt x="100383" y="226040"/>
                  <a:pt x="102551" y="225323"/>
                  <a:pt x="104718" y="226757"/>
                </a:cubicBezTo>
                <a:cubicBezTo>
                  <a:pt x="114832" y="232851"/>
                  <a:pt x="126392" y="236077"/>
                  <a:pt x="138312" y="236077"/>
                </a:cubicBezTo>
                <a:cubicBezTo>
                  <a:pt x="174074" y="236077"/>
                  <a:pt x="202972" y="207399"/>
                  <a:pt x="202972" y="171911"/>
                </a:cubicBezTo>
                <a:cubicBezTo>
                  <a:pt x="202972" y="136423"/>
                  <a:pt x="174074" y="107745"/>
                  <a:pt x="138312" y="107745"/>
                </a:cubicBezTo>
                <a:close/>
                <a:moveTo>
                  <a:pt x="138312" y="98425"/>
                </a:moveTo>
                <a:cubicBezTo>
                  <a:pt x="179492" y="98425"/>
                  <a:pt x="212364" y="131404"/>
                  <a:pt x="212364" y="171911"/>
                </a:cubicBezTo>
                <a:cubicBezTo>
                  <a:pt x="212364" y="212418"/>
                  <a:pt x="179492" y="245397"/>
                  <a:pt x="138312" y="245397"/>
                </a:cubicBezTo>
                <a:cubicBezTo>
                  <a:pt x="126030" y="245397"/>
                  <a:pt x="113749" y="242171"/>
                  <a:pt x="102912" y="236435"/>
                </a:cubicBezTo>
                <a:lnTo>
                  <a:pt x="68234" y="270490"/>
                </a:lnTo>
                <a:cubicBezTo>
                  <a:pt x="64983" y="274074"/>
                  <a:pt x="60287" y="275867"/>
                  <a:pt x="55591" y="275867"/>
                </a:cubicBezTo>
                <a:cubicBezTo>
                  <a:pt x="50895" y="275867"/>
                  <a:pt x="46199" y="274074"/>
                  <a:pt x="42587" y="270490"/>
                </a:cubicBezTo>
                <a:lnTo>
                  <a:pt x="38974" y="266547"/>
                </a:lnTo>
                <a:cubicBezTo>
                  <a:pt x="31750" y="259736"/>
                  <a:pt x="31750" y="248265"/>
                  <a:pt x="38974" y="241095"/>
                </a:cubicBezTo>
                <a:lnTo>
                  <a:pt x="73291" y="207041"/>
                </a:lnTo>
                <a:cubicBezTo>
                  <a:pt x="67150" y="196287"/>
                  <a:pt x="64260" y="184099"/>
                  <a:pt x="64260" y="171911"/>
                </a:cubicBezTo>
                <a:cubicBezTo>
                  <a:pt x="64260" y="131404"/>
                  <a:pt x="97493" y="98425"/>
                  <a:pt x="138312" y="98425"/>
                </a:cubicBezTo>
                <a:close/>
                <a:moveTo>
                  <a:pt x="9707" y="74784"/>
                </a:moveTo>
                <a:lnTo>
                  <a:pt x="9707" y="299856"/>
                </a:lnTo>
                <a:lnTo>
                  <a:pt x="84488" y="299856"/>
                </a:lnTo>
                <a:lnTo>
                  <a:pt x="84488" y="270373"/>
                </a:lnTo>
                <a:cubicBezTo>
                  <a:pt x="84488" y="267497"/>
                  <a:pt x="86645" y="265699"/>
                  <a:pt x="89161" y="265699"/>
                </a:cubicBezTo>
                <a:cubicBezTo>
                  <a:pt x="92038" y="265699"/>
                  <a:pt x="93835" y="267497"/>
                  <a:pt x="93835" y="270373"/>
                </a:cubicBezTo>
                <a:lnTo>
                  <a:pt x="93835" y="299856"/>
                </a:lnTo>
                <a:lnTo>
                  <a:pt x="150280" y="299856"/>
                </a:lnTo>
                <a:lnTo>
                  <a:pt x="150280" y="260306"/>
                </a:lnTo>
                <a:cubicBezTo>
                  <a:pt x="150280" y="257790"/>
                  <a:pt x="152437" y="255632"/>
                  <a:pt x="154954" y="255632"/>
                </a:cubicBezTo>
                <a:cubicBezTo>
                  <a:pt x="157471" y="255632"/>
                  <a:pt x="159628" y="257790"/>
                  <a:pt x="159628" y="260306"/>
                </a:cubicBezTo>
                <a:lnTo>
                  <a:pt x="159628" y="299856"/>
                </a:lnTo>
                <a:lnTo>
                  <a:pt x="234408" y="299856"/>
                </a:lnTo>
                <a:lnTo>
                  <a:pt x="234408" y="74784"/>
                </a:lnTo>
                <a:lnTo>
                  <a:pt x="159628" y="74784"/>
                </a:lnTo>
                <a:lnTo>
                  <a:pt x="159628" y="84851"/>
                </a:lnTo>
                <a:cubicBezTo>
                  <a:pt x="159628" y="87727"/>
                  <a:pt x="157471" y="89525"/>
                  <a:pt x="154954" y="89525"/>
                </a:cubicBezTo>
                <a:cubicBezTo>
                  <a:pt x="152437" y="89525"/>
                  <a:pt x="150280" y="87727"/>
                  <a:pt x="150280" y="84851"/>
                </a:cubicBezTo>
                <a:lnTo>
                  <a:pt x="150280" y="74784"/>
                </a:lnTo>
                <a:lnTo>
                  <a:pt x="93835" y="74784"/>
                </a:lnTo>
                <a:lnTo>
                  <a:pt x="93835" y="96356"/>
                </a:lnTo>
                <a:cubicBezTo>
                  <a:pt x="93835" y="98873"/>
                  <a:pt x="92038" y="101030"/>
                  <a:pt x="89161" y="101030"/>
                </a:cubicBezTo>
                <a:cubicBezTo>
                  <a:pt x="86645" y="101030"/>
                  <a:pt x="84488" y="98873"/>
                  <a:pt x="84488" y="96356"/>
                </a:cubicBezTo>
                <a:lnTo>
                  <a:pt x="84488" y="74784"/>
                </a:lnTo>
                <a:lnTo>
                  <a:pt x="9707" y="74784"/>
                </a:lnTo>
                <a:close/>
                <a:moveTo>
                  <a:pt x="148842" y="9348"/>
                </a:moveTo>
                <a:lnTo>
                  <a:pt x="158909" y="65795"/>
                </a:lnTo>
                <a:lnTo>
                  <a:pt x="230813" y="65795"/>
                </a:lnTo>
                <a:lnTo>
                  <a:pt x="194502" y="9348"/>
                </a:lnTo>
                <a:lnTo>
                  <a:pt x="148842" y="9348"/>
                </a:lnTo>
                <a:close/>
                <a:moveTo>
                  <a:pt x="104981" y="9348"/>
                </a:moveTo>
                <a:lnTo>
                  <a:pt x="94914" y="65795"/>
                </a:lnTo>
                <a:lnTo>
                  <a:pt x="149202" y="65795"/>
                </a:lnTo>
                <a:lnTo>
                  <a:pt x="139135" y="9348"/>
                </a:lnTo>
                <a:lnTo>
                  <a:pt x="104981" y="9348"/>
                </a:lnTo>
                <a:close/>
                <a:moveTo>
                  <a:pt x="49614" y="9348"/>
                </a:moveTo>
                <a:lnTo>
                  <a:pt x="13302" y="65795"/>
                </a:lnTo>
                <a:lnTo>
                  <a:pt x="85566" y="65795"/>
                </a:lnTo>
                <a:lnTo>
                  <a:pt x="95633" y="9348"/>
                </a:lnTo>
                <a:lnTo>
                  <a:pt x="49614" y="9348"/>
                </a:lnTo>
                <a:close/>
                <a:moveTo>
                  <a:pt x="47097" y="0"/>
                </a:moveTo>
                <a:lnTo>
                  <a:pt x="101026" y="0"/>
                </a:lnTo>
                <a:lnTo>
                  <a:pt x="143090" y="0"/>
                </a:lnTo>
                <a:lnTo>
                  <a:pt x="197018" y="0"/>
                </a:lnTo>
                <a:cubicBezTo>
                  <a:pt x="198456" y="0"/>
                  <a:pt x="200254" y="719"/>
                  <a:pt x="200973" y="2157"/>
                </a:cubicBezTo>
                <a:lnTo>
                  <a:pt x="243037" y="67593"/>
                </a:lnTo>
                <a:cubicBezTo>
                  <a:pt x="243397" y="67953"/>
                  <a:pt x="243397" y="68312"/>
                  <a:pt x="243397" y="68312"/>
                </a:cubicBezTo>
                <a:cubicBezTo>
                  <a:pt x="243756" y="68312"/>
                  <a:pt x="243756" y="68672"/>
                  <a:pt x="243756" y="68672"/>
                </a:cubicBezTo>
                <a:cubicBezTo>
                  <a:pt x="243756" y="69391"/>
                  <a:pt x="244116" y="69750"/>
                  <a:pt x="244116" y="70110"/>
                </a:cubicBezTo>
                <a:lnTo>
                  <a:pt x="244116" y="304530"/>
                </a:lnTo>
                <a:cubicBezTo>
                  <a:pt x="244116" y="307046"/>
                  <a:pt x="241958" y="309204"/>
                  <a:pt x="239442" y="309204"/>
                </a:cubicBezTo>
                <a:lnTo>
                  <a:pt x="154954" y="309204"/>
                </a:lnTo>
                <a:lnTo>
                  <a:pt x="89161" y="309204"/>
                </a:lnTo>
                <a:lnTo>
                  <a:pt x="5033" y="309204"/>
                </a:lnTo>
                <a:cubicBezTo>
                  <a:pt x="2157" y="309204"/>
                  <a:pt x="0" y="307046"/>
                  <a:pt x="0" y="304530"/>
                </a:cubicBezTo>
                <a:lnTo>
                  <a:pt x="0" y="70110"/>
                </a:lnTo>
                <a:lnTo>
                  <a:pt x="359" y="70110"/>
                </a:lnTo>
                <a:cubicBezTo>
                  <a:pt x="359" y="69750"/>
                  <a:pt x="359" y="69391"/>
                  <a:pt x="359" y="68672"/>
                </a:cubicBezTo>
                <a:lnTo>
                  <a:pt x="719" y="68312"/>
                </a:lnTo>
                <a:cubicBezTo>
                  <a:pt x="719" y="68312"/>
                  <a:pt x="1079" y="67953"/>
                  <a:pt x="1079" y="67593"/>
                </a:cubicBezTo>
                <a:lnTo>
                  <a:pt x="43143" y="2157"/>
                </a:lnTo>
                <a:cubicBezTo>
                  <a:pt x="43862" y="719"/>
                  <a:pt x="45659" y="0"/>
                  <a:pt x="47097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4" name="Freeform 715">
            <a:extLst>
              <a:ext uri="{FF2B5EF4-FFF2-40B4-BE49-F238E27FC236}">
                <a16:creationId xmlns:a16="http://schemas.microsoft.com/office/drawing/2014/main" id="{67BBEC9D-EA46-5E4B-B8F1-780CE84A36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5520" y="3412749"/>
            <a:ext cx="305168" cy="305169"/>
          </a:xfrm>
          <a:custGeom>
            <a:avLst/>
            <a:gdLst/>
            <a:ahLst/>
            <a:cxnLst/>
            <a:rect l="0" t="0" r="r" b="b"/>
            <a:pathLst>
              <a:path w="309203" h="309204">
                <a:moveTo>
                  <a:pt x="39549" y="222656"/>
                </a:moveTo>
                <a:lnTo>
                  <a:pt x="9348" y="252822"/>
                </a:lnTo>
                <a:lnTo>
                  <a:pt x="9348" y="280833"/>
                </a:lnTo>
                <a:cubicBezTo>
                  <a:pt x="9348" y="291248"/>
                  <a:pt x="17977" y="299508"/>
                  <a:pt x="28044" y="299508"/>
                </a:cubicBezTo>
                <a:lnTo>
                  <a:pt x="116850" y="299508"/>
                </a:lnTo>
                <a:lnTo>
                  <a:pt x="39549" y="222656"/>
                </a:lnTo>
                <a:close/>
                <a:moveTo>
                  <a:pt x="110378" y="152268"/>
                </a:moveTo>
                <a:lnTo>
                  <a:pt x="46380" y="216191"/>
                </a:lnTo>
                <a:lnTo>
                  <a:pt x="130153" y="299508"/>
                </a:lnTo>
                <a:lnTo>
                  <a:pt x="159635" y="299508"/>
                </a:lnTo>
                <a:lnTo>
                  <a:pt x="208891" y="251026"/>
                </a:lnTo>
                <a:lnTo>
                  <a:pt x="143815" y="186025"/>
                </a:lnTo>
                <a:lnTo>
                  <a:pt x="110378" y="152268"/>
                </a:lnTo>
                <a:close/>
                <a:moveTo>
                  <a:pt x="9348" y="51714"/>
                </a:moveTo>
                <a:lnTo>
                  <a:pt x="9348" y="239534"/>
                </a:lnTo>
                <a:lnTo>
                  <a:pt x="36313" y="212600"/>
                </a:lnTo>
                <a:lnTo>
                  <a:pt x="103547" y="145804"/>
                </a:lnTo>
                <a:lnTo>
                  <a:pt x="55009" y="96963"/>
                </a:lnTo>
                <a:lnTo>
                  <a:pt x="9348" y="51714"/>
                </a:lnTo>
                <a:close/>
                <a:moveTo>
                  <a:pt x="244294" y="42760"/>
                </a:moveTo>
                <a:cubicBezTo>
                  <a:pt x="231320" y="42760"/>
                  <a:pt x="220508" y="53268"/>
                  <a:pt x="220508" y="66676"/>
                </a:cubicBezTo>
                <a:cubicBezTo>
                  <a:pt x="220508" y="79721"/>
                  <a:pt x="231320" y="90592"/>
                  <a:pt x="244294" y="90592"/>
                </a:cubicBezTo>
                <a:cubicBezTo>
                  <a:pt x="257269" y="90592"/>
                  <a:pt x="268081" y="79721"/>
                  <a:pt x="268081" y="66676"/>
                </a:cubicBezTo>
                <a:cubicBezTo>
                  <a:pt x="268081" y="53268"/>
                  <a:pt x="257269" y="42760"/>
                  <a:pt x="244294" y="42760"/>
                </a:cubicBezTo>
                <a:close/>
                <a:moveTo>
                  <a:pt x="244294" y="33338"/>
                </a:moveTo>
                <a:cubicBezTo>
                  <a:pt x="262315" y="33338"/>
                  <a:pt x="277452" y="48195"/>
                  <a:pt x="277452" y="66676"/>
                </a:cubicBezTo>
                <a:cubicBezTo>
                  <a:pt x="277452" y="84794"/>
                  <a:pt x="262315" y="99651"/>
                  <a:pt x="244294" y="99651"/>
                </a:cubicBezTo>
                <a:cubicBezTo>
                  <a:pt x="225914" y="99651"/>
                  <a:pt x="211137" y="84794"/>
                  <a:pt x="211137" y="66676"/>
                </a:cubicBezTo>
                <a:cubicBezTo>
                  <a:pt x="211137" y="48195"/>
                  <a:pt x="225914" y="33338"/>
                  <a:pt x="244294" y="33338"/>
                </a:cubicBezTo>
                <a:close/>
                <a:moveTo>
                  <a:pt x="243681" y="9375"/>
                </a:moveTo>
                <a:cubicBezTo>
                  <a:pt x="212361" y="9375"/>
                  <a:pt x="187160" y="34975"/>
                  <a:pt x="187160" y="65984"/>
                </a:cubicBezTo>
                <a:cubicBezTo>
                  <a:pt x="187160" y="87618"/>
                  <a:pt x="200120" y="107810"/>
                  <a:pt x="220281" y="117185"/>
                </a:cubicBezTo>
                <a:cubicBezTo>
                  <a:pt x="221361" y="117545"/>
                  <a:pt x="222081" y="118988"/>
                  <a:pt x="222801" y="120069"/>
                </a:cubicBezTo>
                <a:lnTo>
                  <a:pt x="243681" y="204082"/>
                </a:lnTo>
                <a:lnTo>
                  <a:pt x="264561" y="120069"/>
                </a:lnTo>
                <a:cubicBezTo>
                  <a:pt x="264921" y="118988"/>
                  <a:pt x="266001" y="117545"/>
                  <a:pt x="267441" y="117185"/>
                </a:cubicBezTo>
                <a:cubicBezTo>
                  <a:pt x="287242" y="107810"/>
                  <a:pt x="300202" y="87618"/>
                  <a:pt x="300202" y="65984"/>
                </a:cubicBezTo>
                <a:cubicBezTo>
                  <a:pt x="300202" y="34975"/>
                  <a:pt x="274642" y="9375"/>
                  <a:pt x="243681" y="9375"/>
                </a:cubicBezTo>
                <a:close/>
                <a:moveTo>
                  <a:pt x="28044" y="9337"/>
                </a:moveTo>
                <a:cubicBezTo>
                  <a:pt x="17977" y="9337"/>
                  <a:pt x="9348" y="17956"/>
                  <a:pt x="9348" y="28011"/>
                </a:cubicBezTo>
                <a:lnTo>
                  <a:pt x="9348" y="38426"/>
                </a:lnTo>
                <a:lnTo>
                  <a:pt x="58245" y="87267"/>
                </a:lnTo>
                <a:lnTo>
                  <a:pt x="136265" y="9337"/>
                </a:lnTo>
                <a:lnTo>
                  <a:pt x="28044" y="9337"/>
                </a:lnTo>
                <a:close/>
                <a:moveTo>
                  <a:pt x="243681" y="0"/>
                </a:moveTo>
                <a:cubicBezTo>
                  <a:pt x="280042" y="0"/>
                  <a:pt x="309202" y="29566"/>
                  <a:pt x="309202" y="65984"/>
                </a:cubicBezTo>
                <a:cubicBezTo>
                  <a:pt x="309202" y="90863"/>
                  <a:pt x="295162" y="113579"/>
                  <a:pt x="273202" y="124757"/>
                </a:cubicBezTo>
                <a:lnTo>
                  <a:pt x="248361" y="224634"/>
                </a:lnTo>
                <a:cubicBezTo>
                  <a:pt x="247641" y="226797"/>
                  <a:pt x="245841" y="228240"/>
                  <a:pt x="243681" y="228240"/>
                </a:cubicBezTo>
                <a:cubicBezTo>
                  <a:pt x="241521" y="228240"/>
                  <a:pt x="239361" y="226797"/>
                  <a:pt x="239001" y="224634"/>
                </a:cubicBezTo>
                <a:lnTo>
                  <a:pt x="213801" y="124757"/>
                </a:lnTo>
                <a:cubicBezTo>
                  <a:pt x="191840" y="113579"/>
                  <a:pt x="177800" y="90863"/>
                  <a:pt x="177800" y="65984"/>
                </a:cubicBezTo>
                <a:cubicBezTo>
                  <a:pt x="177800" y="29566"/>
                  <a:pt x="207320" y="0"/>
                  <a:pt x="243681" y="0"/>
                </a:cubicBezTo>
                <a:close/>
                <a:moveTo>
                  <a:pt x="28044" y="0"/>
                </a:moveTo>
                <a:lnTo>
                  <a:pt x="183005" y="0"/>
                </a:lnTo>
                <a:cubicBezTo>
                  <a:pt x="185162" y="0"/>
                  <a:pt x="187319" y="2155"/>
                  <a:pt x="187319" y="4668"/>
                </a:cubicBezTo>
                <a:cubicBezTo>
                  <a:pt x="187319" y="7182"/>
                  <a:pt x="185162" y="9337"/>
                  <a:pt x="183005" y="9337"/>
                </a:cubicBezTo>
                <a:lnTo>
                  <a:pt x="149568" y="9337"/>
                </a:lnTo>
                <a:lnTo>
                  <a:pt x="64717" y="94090"/>
                </a:lnTo>
                <a:lnTo>
                  <a:pt x="147051" y="176329"/>
                </a:lnTo>
                <a:lnTo>
                  <a:pt x="191274" y="132157"/>
                </a:lnTo>
                <a:cubicBezTo>
                  <a:pt x="193072" y="130361"/>
                  <a:pt x="195948" y="130361"/>
                  <a:pt x="198105" y="132157"/>
                </a:cubicBezTo>
                <a:cubicBezTo>
                  <a:pt x="199543" y="133953"/>
                  <a:pt x="199543" y="136826"/>
                  <a:pt x="198105" y="138621"/>
                </a:cubicBezTo>
                <a:lnTo>
                  <a:pt x="153882" y="182793"/>
                </a:lnTo>
                <a:lnTo>
                  <a:pt x="215363" y="244203"/>
                </a:lnTo>
                <a:lnTo>
                  <a:pt x="222194" y="237380"/>
                </a:lnTo>
                <a:cubicBezTo>
                  <a:pt x="223992" y="235584"/>
                  <a:pt x="226868" y="235584"/>
                  <a:pt x="228666" y="237380"/>
                </a:cubicBezTo>
                <a:cubicBezTo>
                  <a:pt x="230823" y="239175"/>
                  <a:pt x="230823" y="242407"/>
                  <a:pt x="228666" y="243844"/>
                </a:cubicBezTo>
                <a:lnTo>
                  <a:pt x="218599" y="254258"/>
                </a:lnTo>
                <a:lnTo>
                  <a:pt x="173297" y="299508"/>
                </a:lnTo>
                <a:lnTo>
                  <a:pt x="281159" y="299508"/>
                </a:lnTo>
                <a:cubicBezTo>
                  <a:pt x="291585" y="299508"/>
                  <a:pt x="300214" y="291248"/>
                  <a:pt x="300214" y="280833"/>
                </a:cubicBezTo>
                <a:lnTo>
                  <a:pt x="300214" y="173097"/>
                </a:lnTo>
                <a:lnTo>
                  <a:pt x="275766" y="197158"/>
                </a:lnTo>
                <a:cubicBezTo>
                  <a:pt x="274687" y="198235"/>
                  <a:pt x="273608" y="198594"/>
                  <a:pt x="272170" y="198594"/>
                </a:cubicBezTo>
                <a:cubicBezTo>
                  <a:pt x="271092" y="198594"/>
                  <a:pt x="270013" y="198235"/>
                  <a:pt x="268934" y="197158"/>
                </a:cubicBezTo>
                <a:cubicBezTo>
                  <a:pt x="267496" y="195362"/>
                  <a:pt x="267496" y="192489"/>
                  <a:pt x="268934" y="190694"/>
                </a:cubicBezTo>
                <a:lnTo>
                  <a:pt x="300214" y="159809"/>
                </a:lnTo>
                <a:lnTo>
                  <a:pt x="300214" y="126411"/>
                </a:lnTo>
                <a:cubicBezTo>
                  <a:pt x="300214" y="123897"/>
                  <a:pt x="302012" y="121742"/>
                  <a:pt x="304529" y="121742"/>
                </a:cubicBezTo>
                <a:cubicBezTo>
                  <a:pt x="307405" y="121742"/>
                  <a:pt x="309203" y="123897"/>
                  <a:pt x="309203" y="126411"/>
                </a:cubicBezTo>
                <a:lnTo>
                  <a:pt x="309203" y="280833"/>
                </a:lnTo>
                <a:cubicBezTo>
                  <a:pt x="309203" y="296276"/>
                  <a:pt x="296978" y="309204"/>
                  <a:pt x="281159" y="309204"/>
                </a:cubicBezTo>
                <a:lnTo>
                  <a:pt x="28044" y="309204"/>
                </a:lnTo>
                <a:cubicBezTo>
                  <a:pt x="12584" y="309204"/>
                  <a:pt x="0" y="296276"/>
                  <a:pt x="0" y="280833"/>
                </a:cubicBezTo>
                <a:lnTo>
                  <a:pt x="0" y="28011"/>
                </a:lnTo>
                <a:cubicBezTo>
                  <a:pt x="0" y="12569"/>
                  <a:pt x="12584" y="0"/>
                  <a:pt x="28044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5" name="Freeform 714">
            <a:extLst>
              <a:ext uri="{FF2B5EF4-FFF2-40B4-BE49-F238E27FC236}">
                <a16:creationId xmlns:a16="http://schemas.microsoft.com/office/drawing/2014/main" id="{934490CB-5F6F-EE44-8C47-299DD249DD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223" y="3237323"/>
            <a:ext cx="283260" cy="305169"/>
          </a:xfrm>
          <a:custGeom>
            <a:avLst/>
            <a:gdLst/>
            <a:ahLst/>
            <a:cxnLst/>
            <a:rect l="0" t="0" r="r" b="b"/>
            <a:pathLst>
              <a:path w="286977" h="309204">
                <a:moveTo>
                  <a:pt x="218899" y="277636"/>
                </a:moveTo>
                <a:cubicBezTo>
                  <a:pt x="220663" y="276225"/>
                  <a:pt x="223485" y="276225"/>
                  <a:pt x="225249" y="277636"/>
                </a:cubicBezTo>
                <a:cubicBezTo>
                  <a:pt x="226308" y="278695"/>
                  <a:pt x="226660" y="279753"/>
                  <a:pt x="226660" y="280811"/>
                </a:cubicBezTo>
                <a:cubicBezTo>
                  <a:pt x="226660" y="281870"/>
                  <a:pt x="226308" y="283281"/>
                  <a:pt x="225249" y="283986"/>
                </a:cubicBezTo>
                <a:cubicBezTo>
                  <a:pt x="224544" y="285045"/>
                  <a:pt x="223133" y="285397"/>
                  <a:pt x="222074" y="285397"/>
                </a:cubicBezTo>
                <a:cubicBezTo>
                  <a:pt x="220663" y="285397"/>
                  <a:pt x="219605" y="285045"/>
                  <a:pt x="218899" y="283986"/>
                </a:cubicBezTo>
                <a:cubicBezTo>
                  <a:pt x="217841" y="283281"/>
                  <a:pt x="217488" y="281870"/>
                  <a:pt x="217488" y="280811"/>
                </a:cubicBezTo>
                <a:cubicBezTo>
                  <a:pt x="217488" y="279753"/>
                  <a:pt x="217841" y="278695"/>
                  <a:pt x="218899" y="277636"/>
                </a:cubicBezTo>
                <a:close/>
                <a:moveTo>
                  <a:pt x="129999" y="277636"/>
                </a:moveTo>
                <a:cubicBezTo>
                  <a:pt x="131763" y="276225"/>
                  <a:pt x="134585" y="276225"/>
                  <a:pt x="136702" y="277636"/>
                </a:cubicBezTo>
                <a:cubicBezTo>
                  <a:pt x="137407" y="278695"/>
                  <a:pt x="137760" y="279753"/>
                  <a:pt x="137760" y="280811"/>
                </a:cubicBezTo>
                <a:cubicBezTo>
                  <a:pt x="137760" y="281870"/>
                  <a:pt x="137407" y="283281"/>
                  <a:pt x="136702" y="283986"/>
                </a:cubicBezTo>
                <a:cubicBezTo>
                  <a:pt x="135643" y="285045"/>
                  <a:pt x="134585" y="285397"/>
                  <a:pt x="133174" y="285397"/>
                </a:cubicBezTo>
                <a:cubicBezTo>
                  <a:pt x="132116" y="285397"/>
                  <a:pt x="130705" y="285045"/>
                  <a:pt x="129999" y="283986"/>
                </a:cubicBezTo>
                <a:cubicBezTo>
                  <a:pt x="129293" y="283281"/>
                  <a:pt x="128588" y="281870"/>
                  <a:pt x="128588" y="280811"/>
                </a:cubicBezTo>
                <a:cubicBezTo>
                  <a:pt x="128588" y="279753"/>
                  <a:pt x="129293" y="278695"/>
                  <a:pt x="129999" y="277636"/>
                </a:cubicBezTo>
                <a:close/>
                <a:moveTo>
                  <a:pt x="177801" y="276225"/>
                </a:moveTo>
                <a:cubicBezTo>
                  <a:pt x="180182" y="276225"/>
                  <a:pt x="182223" y="278342"/>
                  <a:pt x="182223" y="280811"/>
                </a:cubicBezTo>
                <a:cubicBezTo>
                  <a:pt x="182223" y="283633"/>
                  <a:pt x="180182" y="285397"/>
                  <a:pt x="177801" y="285397"/>
                </a:cubicBezTo>
                <a:cubicBezTo>
                  <a:pt x="175079" y="285397"/>
                  <a:pt x="173038" y="283633"/>
                  <a:pt x="173038" y="280811"/>
                </a:cubicBezTo>
                <a:cubicBezTo>
                  <a:pt x="173038" y="278342"/>
                  <a:pt x="175079" y="276225"/>
                  <a:pt x="177801" y="276225"/>
                </a:cubicBezTo>
                <a:close/>
                <a:moveTo>
                  <a:pt x="80137" y="262159"/>
                </a:moveTo>
                <a:lnTo>
                  <a:pt x="80137" y="290530"/>
                </a:lnTo>
                <a:cubicBezTo>
                  <a:pt x="80137" y="295198"/>
                  <a:pt x="84108" y="299508"/>
                  <a:pt x="89522" y="299508"/>
                </a:cubicBezTo>
                <a:lnTo>
                  <a:pt x="268206" y="299508"/>
                </a:lnTo>
                <a:cubicBezTo>
                  <a:pt x="273621" y="299508"/>
                  <a:pt x="277953" y="295198"/>
                  <a:pt x="277953" y="290530"/>
                </a:cubicBezTo>
                <a:lnTo>
                  <a:pt x="277953" y="262159"/>
                </a:lnTo>
                <a:lnTo>
                  <a:pt x="80137" y="262159"/>
                </a:lnTo>
                <a:close/>
                <a:moveTo>
                  <a:pt x="124898" y="156218"/>
                </a:moveTo>
                <a:lnTo>
                  <a:pt x="60644" y="220142"/>
                </a:lnTo>
                <a:lnTo>
                  <a:pt x="188791" y="220142"/>
                </a:lnTo>
                <a:lnTo>
                  <a:pt x="124898" y="156218"/>
                </a:lnTo>
                <a:close/>
                <a:moveTo>
                  <a:pt x="34293" y="131798"/>
                </a:moveTo>
                <a:lnTo>
                  <a:pt x="9746" y="156218"/>
                </a:lnTo>
                <a:lnTo>
                  <a:pt x="9746" y="220142"/>
                </a:lnTo>
                <a:lnTo>
                  <a:pt x="47288" y="220142"/>
                </a:lnTo>
                <a:lnTo>
                  <a:pt x="85191" y="182434"/>
                </a:lnTo>
                <a:lnTo>
                  <a:pt x="34293" y="131798"/>
                </a:lnTo>
                <a:close/>
                <a:moveTo>
                  <a:pt x="186714" y="120366"/>
                </a:moveTo>
                <a:cubicBezTo>
                  <a:pt x="178329" y="120366"/>
                  <a:pt x="171768" y="127119"/>
                  <a:pt x="171768" y="134938"/>
                </a:cubicBezTo>
                <a:cubicBezTo>
                  <a:pt x="171768" y="142757"/>
                  <a:pt x="178329" y="149154"/>
                  <a:pt x="186714" y="149154"/>
                </a:cubicBezTo>
                <a:cubicBezTo>
                  <a:pt x="194734" y="149154"/>
                  <a:pt x="201296" y="142757"/>
                  <a:pt x="201296" y="134938"/>
                </a:cubicBezTo>
                <a:cubicBezTo>
                  <a:pt x="201296" y="127119"/>
                  <a:pt x="194734" y="120366"/>
                  <a:pt x="186714" y="120366"/>
                </a:cubicBezTo>
                <a:close/>
                <a:moveTo>
                  <a:pt x="186714" y="111125"/>
                </a:moveTo>
                <a:cubicBezTo>
                  <a:pt x="199837" y="111125"/>
                  <a:pt x="210774" y="121787"/>
                  <a:pt x="210774" y="134938"/>
                </a:cubicBezTo>
                <a:cubicBezTo>
                  <a:pt x="210774" y="147732"/>
                  <a:pt x="199837" y="158395"/>
                  <a:pt x="186714" y="158395"/>
                </a:cubicBezTo>
                <a:cubicBezTo>
                  <a:pt x="172861" y="158395"/>
                  <a:pt x="161925" y="147732"/>
                  <a:pt x="161925" y="134938"/>
                </a:cubicBezTo>
                <a:cubicBezTo>
                  <a:pt x="161925" y="121787"/>
                  <a:pt x="172861" y="111125"/>
                  <a:pt x="186714" y="111125"/>
                </a:cubicBezTo>
                <a:close/>
                <a:moveTo>
                  <a:pt x="129948" y="71438"/>
                </a:moveTo>
                <a:lnTo>
                  <a:pt x="129948" y="79713"/>
                </a:lnTo>
                <a:lnTo>
                  <a:pt x="249316" y="79713"/>
                </a:lnTo>
                <a:cubicBezTo>
                  <a:pt x="251480" y="79713"/>
                  <a:pt x="253644" y="81512"/>
                  <a:pt x="253644" y="84390"/>
                </a:cubicBezTo>
                <a:lnTo>
                  <a:pt x="253644" y="203119"/>
                </a:lnTo>
                <a:lnTo>
                  <a:pt x="261578" y="203119"/>
                </a:lnTo>
                <a:lnTo>
                  <a:pt x="249316" y="225065"/>
                </a:lnTo>
                <a:lnTo>
                  <a:pt x="236334" y="203119"/>
                </a:lnTo>
                <a:lnTo>
                  <a:pt x="244267" y="203119"/>
                </a:lnTo>
                <a:lnTo>
                  <a:pt x="244267" y="88707"/>
                </a:lnTo>
                <a:lnTo>
                  <a:pt x="129948" y="88707"/>
                </a:lnTo>
                <a:lnTo>
                  <a:pt x="129948" y="96982"/>
                </a:lnTo>
                <a:lnTo>
                  <a:pt x="107950" y="84390"/>
                </a:lnTo>
                <a:lnTo>
                  <a:pt x="129948" y="71438"/>
                </a:lnTo>
                <a:close/>
                <a:moveTo>
                  <a:pt x="80137" y="56023"/>
                </a:moveTo>
                <a:lnTo>
                  <a:pt x="80137" y="79725"/>
                </a:lnTo>
                <a:lnTo>
                  <a:pt x="89522" y="79725"/>
                </a:lnTo>
                <a:cubicBezTo>
                  <a:pt x="92049" y="79725"/>
                  <a:pt x="94215" y="81521"/>
                  <a:pt x="94215" y="84393"/>
                </a:cubicBezTo>
                <a:cubicBezTo>
                  <a:pt x="94215" y="86907"/>
                  <a:pt x="92049" y="88703"/>
                  <a:pt x="89522" y="88703"/>
                </a:cubicBezTo>
                <a:lnTo>
                  <a:pt x="9746" y="88703"/>
                </a:lnTo>
                <a:lnTo>
                  <a:pt x="9746" y="143290"/>
                </a:lnTo>
                <a:lnTo>
                  <a:pt x="30683" y="122102"/>
                </a:lnTo>
                <a:cubicBezTo>
                  <a:pt x="32849" y="119947"/>
                  <a:pt x="35737" y="119947"/>
                  <a:pt x="37542" y="122102"/>
                </a:cubicBezTo>
                <a:lnTo>
                  <a:pt x="91688" y="175611"/>
                </a:lnTo>
                <a:lnTo>
                  <a:pt x="121288" y="146522"/>
                </a:lnTo>
                <a:cubicBezTo>
                  <a:pt x="123093" y="144726"/>
                  <a:pt x="126342" y="144726"/>
                  <a:pt x="128147" y="146522"/>
                </a:cubicBezTo>
                <a:lnTo>
                  <a:pt x="202147" y="220142"/>
                </a:lnTo>
                <a:lnTo>
                  <a:pt x="225972" y="220142"/>
                </a:lnTo>
                <a:cubicBezTo>
                  <a:pt x="228499" y="220142"/>
                  <a:pt x="230665" y="222297"/>
                  <a:pt x="230665" y="224810"/>
                </a:cubicBezTo>
                <a:cubicBezTo>
                  <a:pt x="230665" y="227324"/>
                  <a:pt x="228499" y="229479"/>
                  <a:pt x="225972" y="229479"/>
                </a:cubicBezTo>
                <a:lnTo>
                  <a:pt x="199982" y="229479"/>
                </a:lnTo>
                <a:lnTo>
                  <a:pt x="80137" y="229479"/>
                </a:lnTo>
                <a:lnTo>
                  <a:pt x="80137" y="252822"/>
                </a:lnTo>
                <a:lnTo>
                  <a:pt x="277953" y="252822"/>
                </a:lnTo>
                <a:lnTo>
                  <a:pt x="277953" y="56023"/>
                </a:lnTo>
                <a:lnTo>
                  <a:pt x="80137" y="56023"/>
                </a:lnTo>
                <a:close/>
                <a:moveTo>
                  <a:pt x="157051" y="23813"/>
                </a:moveTo>
                <a:lnTo>
                  <a:pt x="198192" y="23813"/>
                </a:lnTo>
                <a:cubicBezTo>
                  <a:pt x="201054" y="23813"/>
                  <a:pt x="202842" y="25930"/>
                  <a:pt x="202842" y="28399"/>
                </a:cubicBezTo>
                <a:cubicBezTo>
                  <a:pt x="202842" y="30868"/>
                  <a:pt x="201054" y="32985"/>
                  <a:pt x="198192" y="32985"/>
                </a:cubicBezTo>
                <a:lnTo>
                  <a:pt x="157051" y="32985"/>
                </a:lnTo>
                <a:cubicBezTo>
                  <a:pt x="154546" y="32985"/>
                  <a:pt x="152400" y="30868"/>
                  <a:pt x="152400" y="28399"/>
                </a:cubicBezTo>
                <a:cubicBezTo>
                  <a:pt x="152400" y="25930"/>
                  <a:pt x="154546" y="23813"/>
                  <a:pt x="157051" y="23813"/>
                </a:cubicBezTo>
                <a:close/>
                <a:moveTo>
                  <a:pt x="89522" y="9337"/>
                </a:moveTo>
                <a:cubicBezTo>
                  <a:pt x="84108" y="9337"/>
                  <a:pt x="80137" y="13647"/>
                  <a:pt x="80137" y="18674"/>
                </a:cubicBezTo>
                <a:lnTo>
                  <a:pt x="80137" y="47045"/>
                </a:lnTo>
                <a:lnTo>
                  <a:pt x="277953" y="47045"/>
                </a:lnTo>
                <a:lnTo>
                  <a:pt x="277953" y="18674"/>
                </a:lnTo>
                <a:cubicBezTo>
                  <a:pt x="277953" y="13647"/>
                  <a:pt x="273621" y="9337"/>
                  <a:pt x="268206" y="9337"/>
                </a:cubicBezTo>
                <a:lnTo>
                  <a:pt x="89522" y="9337"/>
                </a:lnTo>
                <a:close/>
                <a:moveTo>
                  <a:pt x="89522" y="0"/>
                </a:moveTo>
                <a:lnTo>
                  <a:pt x="268206" y="0"/>
                </a:lnTo>
                <a:cubicBezTo>
                  <a:pt x="278675" y="0"/>
                  <a:pt x="286977" y="8260"/>
                  <a:pt x="286977" y="18674"/>
                </a:cubicBezTo>
                <a:lnTo>
                  <a:pt x="286977" y="51354"/>
                </a:lnTo>
                <a:lnTo>
                  <a:pt x="286977" y="257490"/>
                </a:lnTo>
                <a:lnTo>
                  <a:pt x="286977" y="290530"/>
                </a:lnTo>
                <a:cubicBezTo>
                  <a:pt x="286977" y="300585"/>
                  <a:pt x="278675" y="309204"/>
                  <a:pt x="268206" y="309204"/>
                </a:cubicBezTo>
                <a:lnTo>
                  <a:pt x="89522" y="309204"/>
                </a:lnTo>
                <a:cubicBezTo>
                  <a:pt x="79054" y="309204"/>
                  <a:pt x="70751" y="300585"/>
                  <a:pt x="70751" y="290530"/>
                </a:cubicBezTo>
                <a:lnTo>
                  <a:pt x="70751" y="229479"/>
                </a:lnTo>
                <a:lnTo>
                  <a:pt x="49093" y="229479"/>
                </a:lnTo>
                <a:lnTo>
                  <a:pt x="4693" y="229479"/>
                </a:lnTo>
                <a:cubicBezTo>
                  <a:pt x="2166" y="229479"/>
                  <a:pt x="0" y="227324"/>
                  <a:pt x="0" y="224810"/>
                </a:cubicBezTo>
                <a:lnTo>
                  <a:pt x="0" y="84393"/>
                </a:lnTo>
                <a:cubicBezTo>
                  <a:pt x="0" y="81521"/>
                  <a:pt x="2166" y="79725"/>
                  <a:pt x="4693" y="79725"/>
                </a:cubicBezTo>
                <a:lnTo>
                  <a:pt x="70751" y="79725"/>
                </a:lnTo>
                <a:lnTo>
                  <a:pt x="70751" y="18674"/>
                </a:lnTo>
                <a:cubicBezTo>
                  <a:pt x="70751" y="8260"/>
                  <a:pt x="79054" y="0"/>
                  <a:pt x="89522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6" name="Freeform 713">
            <a:extLst>
              <a:ext uri="{FF2B5EF4-FFF2-40B4-BE49-F238E27FC236}">
                <a16:creationId xmlns:a16="http://schemas.microsoft.com/office/drawing/2014/main" id="{8E433677-C29A-604D-9F6D-DF3240B69E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5746" y="4703027"/>
            <a:ext cx="305169" cy="305169"/>
          </a:xfrm>
          <a:custGeom>
            <a:avLst/>
            <a:gdLst/>
            <a:ahLst/>
            <a:cxnLst/>
            <a:rect l="0" t="0" r="r" b="b"/>
            <a:pathLst>
              <a:path w="309204" h="309204">
                <a:moveTo>
                  <a:pt x="124256" y="276165"/>
                </a:moveTo>
                <a:lnTo>
                  <a:pt x="124256" y="299508"/>
                </a:lnTo>
                <a:lnTo>
                  <a:pt x="184948" y="299508"/>
                </a:lnTo>
                <a:lnTo>
                  <a:pt x="184948" y="276165"/>
                </a:lnTo>
                <a:lnTo>
                  <a:pt x="124256" y="276165"/>
                </a:lnTo>
                <a:close/>
                <a:moveTo>
                  <a:pt x="155399" y="250825"/>
                </a:moveTo>
                <a:cubicBezTo>
                  <a:pt x="157869" y="250825"/>
                  <a:pt x="159985" y="252866"/>
                  <a:pt x="159985" y="255247"/>
                </a:cubicBezTo>
                <a:cubicBezTo>
                  <a:pt x="159985" y="257969"/>
                  <a:pt x="157869" y="260010"/>
                  <a:pt x="155399" y="260010"/>
                </a:cubicBezTo>
                <a:cubicBezTo>
                  <a:pt x="152930" y="260010"/>
                  <a:pt x="150813" y="257969"/>
                  <a:pt x="150813" y="255247"/>
                </a:cubicBezTo>
                <a:cubicBezTo>
                  <a:pt x="150813" y="252866"/>
                  <a:pt x="152930" y="250825"/>
                  <a:pt x="155399" y="250825"/>
                </a:cubicBezTo>
                <a:close/>
                <a:moveTo>
                  <a:pt x="9337" y="243485"/>
                </a:moveTo>
                <a:lnTo>
                  <a:pt x="9337" y="257490"/>
                </a:lnTo>
                <a:cubicBezTo>
                  <a:pt x="9337" y="262518"/>
                  <a:pt x="13647" y="266828"/>
                  <a:pt x="18674" y="266828"/>
                </a:cubicBezTo>
                <a:lnTo>
                  <a:pt x="119587" y="266828"/>
                </a:lnTo>
                <a:lnTo>
                  <a:pt x="189616" y="266828"/>
                </a:lnTo>
                <a:lnTo>
                  <a:pt x="290171" y="266828"/>
                </a:lnTo>
                <a:cubicBezTo>
                  <a:pt x="295557" y="266828"/>
                  <a:pt x="299508" y="262518"/>
                  <a:pt x="299508" y="257490"/>
                </a:cubicBezTo>
                <a:lnTo>
                  <a:pt x="299508" y="243485"/>
                </a:lnTo>
                <a:lnTo>
                  <a:pt x="9337" y="243485"/>
                </a:lnTo>
                <a:close/>
                <a:moveTo>
                  <a:pt x="230011" y="92075"/>
                </a:moveTo>
                <a:cubicBezTo>
                  <a:pt x="232481" y="92075"/>
                  <a:pt x="234597" y="94192"/>
                  <a:pt x="234597" y="96661"/>
                </a:cubicBezTo>
                <a:cubicBezTo>
                  <a:pt x="234597" y="99131"/>
                  <a:pt x="232481" y="101247"/>
                  <a:pt x="230011" y="101247"/>
                </a:cubicBezTo>
                <a:cubicBezTo>
                  <a:pt x="227542" y="101247"/>
                  <a:pt x="225425" y="99131"/>
                  <a:pt x="225425" y="96661"/>
                </a:cubicBezTo>
                <a:cubicBezTo>
                  <a:pt x="225425" y="94192"/>
                  <a:pt x="227542" y="92075"/>
                  <a:pt x="230011" y="92075"/>
                </a:cubicBezTo>
                <a:close/>
                <a:moveTo>
                  <a:pt x="150636" y="49213"/>
                </a:moveTo>
                <a:cubicBezTo>
                  <a:pt x="153106" y="49213"/>
                  <a:pt x="155222" y="51330"/>
                  <a:pt x="155222" y="53799"/>
                </a:cubicBezTo>
                <a:cubicBezTo>
                  <a:pt x="155222" y="56621"/>
                  <a:pt x="153106" y="58385"/>
                  <a:pt x="150636" y="58385"/>
                </a:cubicBezTo>
                <a:cubicBezTo>
                  <a:pt x="148167" y="58385"/>
                  <a:pt x="146050" y="56621"/>
                  <a:pt x="146050" y="53799"/>
                </a:cubicBezTo>
                <a:cubicBezTo>
                  <a:pt x="146050" y="51330"/>
                  <a:pt x="148167" y="49213"/>
                  <a:pt x="150636" y="49213"/>
                </a:cubicBezTo>
                <a:close/>
                <a:moveTo>
                  <a:pt x="18635" y="9338"/>
                </a:moveTo>
                <a:cubicBezTo>
                  <a:pt x="13618" y="9338"/>
                  <a:pt x="9317" y="13647"/>
                  <a:pt x="9317" y="18675"/>
                </a:cubicBezTo>
                <a:lnTo>
                  <a:pt x="9317" y="90504"/>
                </a:lnTo>
                <a:cubicBezTo>
                  <a:pt x="9317" y="95532"/>
                  <a:pt x="13618" y="99841"/>
                  <a:pt x="18635" y="99841"/>
                </a:cubicBezTo>
                <a:lnTo>
                  <a:pt x="150870" y="99841"/>
                </a:lnTo>
                <a:cubicBezTo>
                  <a:pt x="156245" y="99841"/>
                  <a:pt x="160546" y="95532"/>
                  <a:pt x="160546" y="90504"/>
                </a:cubicBezTo>
                <a:lnTo>
                  <a:pt x="160546" y="18675"/>
                </a:lnTo>
                <a:cubicBezTo>
                  <a:pt x="160546" y="13647"/>
                  <a:pt x="156245" y="9338"/>
                  <a:pt x="150870" y="9338"/>
                </a:cubicBezTo>
                <a:lnTo>
                  <a:pt x="18635" y="9338"/>
                </a:lnTo>
                <a:close/>
                <a:moveTo>
                  <a:pt x="274010" y="0"/>
                </a:moveTo>
                <a:lnTo>
                  <a:pt x="290171" y="0"/>
                </a:lnTo>
                <a:cubicBezTo>
                  <a:pt x="300585" y="0"/>
                  <a:pt x="309204" y="8260"/>
                  <a:pt x="309204" y="18674"/>
                </a:cubicBezTo>
                <a:lnTo>
                  <a:pt x="309204" y="238816"/>
                </a:lnTo>
                <a:lnTo>
                  <a:pt x="309204" y="257490"/>
                </a:lnTo>
                <a:cubicBezTo>
                  <a:pt x="309204" y="267905"/>
                  <a:pt x="300585" y="276165"/>
                  <a:pt x="290171" y="276165"/>
                </a:cubicBezTo>
                <a:lnTo>
                  <a:pt x="194285" y="276165"/>
                </a:lnTo>
                <a:lnTo>
                  <a:pt x="194285" y="299508"/>
                </a:lnTo>
                <a:lnTo>
                  <a:pt x="224810" y="299508"/>
                </a:lnTo>
                <a:cubicBezTo>
                  <a:pt x="227324" y="299508"/>
                  <a:pt x="229479" y="301662"/>
                  <a:pt x="229479" y="304176"/>
                </a:cubicBezTo>
                <a:cubicBezTo>
                  <a:pt x="229479" y="307049"/>
                  <a:pt x="227324" y="309204"/>
                  <a:pt x="224810" y="309204"/>
                </a:cubicBezTo>
                <a:lnTo>
                  <a:pt x="189616" y="309204"/>
                </a:lnTo>
                <a:lnTo>
                  <a:pt x="119587" y="309204"/>
                </a:lnTo>
                <a:lnTo>
                  <a:pt x="84393" y="309204"/>
                </a:lnTo>
                <a:cubicBezTo>
                  <a:pt x="81880" y="309204"/>
                  <a:pt x="79725" y="307049"/>
                  <a:pt x="79725" y="304176"/>
                </a:cubicBezTo>
                <a:cubicBezTo>
                  <a:pt x="79725" y="301662"/>
                  <a:pt x="81880" y="299508"/>
                  <a:pt x="84393" y="299508"/>
                </a:cubicBezTo>
                <a:lnTo>
                  <a:pt x="114560" y="299508"/>
                </a:lnTo>
                <a:lnTo>
                  <a:pt x="114560" y="276165"/>
                </a:lnTo>
                <a:lnTo>
                  <a:pt x="18674" y="276165"/>
                </a:lnTo>
                <a:cubicBezTo>
                  <a:pt x="8260" y="276165"/>
                  <a:pt x="0" y="267905"/>
                  <a:pt x="0" y="257490"/>
                </a:cubicBezTo>
                <a:lnTo>
                  <a:pt x="0" y="238816"/>
                </a:lnTo>
                <a:lnTo>
                  <a:pt x="0" y="216551"/>
                </a:lnTo>
                <a:cubicBezTo>
                  <a:pt x="0" y="214037"/>
                  <a:pt x="1795" y="211882"/>
                  <a:pt x="4668" y="211882"/>
                </a:cubicBezTo>
                <a:cubicBezTo>
                  <a:pt x="7182" y="211882"/>
                  <a:pt x="9337" y="214037"/>
                  <a:pt x="9337" y="216551"/>
                </a:cubicBezTo>
                <a:lnTo>
                  <a:pt x="9337" y="233788"/>
                </a:lnTo>
                <a:lnTo>
                  <a:pt x="299508" y="233788"/>
                </a:lnTo>
                <a:lnTo>
                  <a:pt x="299508" y="18674"/>
                </a:lnTo>
                <a:cubicBezTo>
                  <a:pt x="299508" y="13647"/>
                  <a:pt x="295557" y="9337"/>
                  <a:pt x="290171" y="9337"/>
                </a:cubicBezTo>
                <a:lnTo>
                  <a:pt x="274010" y="9337"/>
                </a:lnTo>
                <a:cubicBezTo>
                  <a:pt x="271137" y="9337"/>
                  <a:pt x="269341" y="7182"/>
                  <a:pt x="269341" y="4668"/>
                </a:cubicBezTo>
                <a:cubicBezTo>
                  <a:pt x="269341" y="2155"/>
                  <a:pt x="271137" y="0"/>
                  <a:pt x="274010" y="0"/>
                </a:cubicBezTo>
                <a:close/>
                <a:moveTo>
                  <a:pt x="193689" y="0"/>
                </a:moveTo>
                <a:lnTo>
                  <a:pt x="231780" y="0"/>
                </a:lnTo>
                <a:cubicBezTo>
                  <a:pt x="242201" y="0"/>
                  <a:pt x="250466" y="8264"/>
                  <a:pt x="250466" y="18685"/>
                </a:cubicBezTo>
                <a:lnTo>
                  <a:pt x="250466" y="174990"/>
                </a:lnTo>
                <a:cubicBezTo>
                  <a:pt x="250466" y="185051"/>
                  <a:pt x="242201" y="193316"/>
                  <a:pt x="231780" y="193316"/>
                </a:cubicBezTo>
                <a:lnTo>
                  <a:pt x="18686" y="193316"/>
                </a:lnTo>
                <a:cubicBezTo>
                  <a:pt x="8265" y="193316"/>
                  <a:pt x="0" y="185051"/>
                  <a:pt x="0" y="174990"/>
                </a:cubicBezTo>
                <a:lnTo>
                  <a:pt x="0" y="132590"/>
                </a:lnTo>
                <a:cubicBezTo>
                  <a:pt x="0" y="130075"/>
                  <a:pt x="1797" y="127919"/>
                  <a:pt x="4671" y="127919"/>
                </a:cubicBezTo>
                <a:cubicBezTo>
                  <a:pt x="7187" y="127919"/>
                  <a:pt x="9343" y="130075"/>
                  <a:pt x="9343" y="132590"/>
                </a:cubicBezTo>
                <a:lnTo>
                  <a:pt x="9343" y="174990"/>
                </a:lnTo>
                <a:cubicBezTo>
                  <a:pt x="9343" y="180021"/>
                  <a:pt x="13655" y="183973"/>
                  <a:pt x="18686" y="183973"/>
                </a:cubicBezTo>
                <a:lnTo>
                  <a:pt x="231780" y="183973"/>
                </a:lnTo>
                <a:cubicBezTo>
                  <a:pt x="237170" y="183973"/>
                  <a:pt x="241482" y="180021"/>
                  <a:pt x="241482" y="174990"/>
                </a:cubicBezTo>
                <a:lnTo>
                  <a:pt x="241482" y="18685"/>
                </a:lnTo>
                <a:cubicBezTo>
                  <a:pt x="241482" y="13654"/>
                  <a:pt x="237170" y="9342"/>
                  <a:pt x="231780" y="9342"/>
                </a:cubicBezTo>
                <a:lnTo>
                  <a:pt x="193689" y="9342"/>
                </a:lnTo>
                <a:cubicBezTo>
                  <a:pt x="191173" y="9342"/>
                  <a:pt x="189017" y="7186"/>
                  <a:pt x="189017" y="4671"/>
                </a:cubicBezTo>
                <a:cubicBezTo>
                  <a:pt x="189017" y="2156"/>
                  <a:pt x="191173" y="0"/>
                  <a:pt x="193689" y="0"/>
                </a:cubicBezTo>
                <a:close/>
                <a:moveTo>
                  <a:pt x="18635" y="0"/>
                </a:moveTo>
                <a:lnTo>
                  <a:pt x="150870" y="0"/>
                </a:lnTo>
                <a:cubicBezTo>
                  <a:pt x="161262" y="0"/>
                  <a:pt x="169505" y="8260"/>
                  <a:pt x="169505" y="18675"/>
                </a:cubicBezTo>
                <a:lnTo>
                  <a:pt x="169505" y="90504"/>
                </a:lnTo>
                <a:cubicBezTo>
                  <a:pt x="169505" y="100919"/>
                  <a:pt x="161262" y="109179"/>
                  <a:pt x="150870" y="109179"/>
                </a:cubicBezTo>
                <a:lnTo>
                  <a:pt x="18635" y="109179"/>
                </a:lnTo>
                <a:cubicBezTo>
                  <a:pt x="8242" y="109179"/>
                  <a:pt x="0" y="100919"/>
                  <a:pt x="0" y="90504"/>
                </a:cubicBezTo>
                <a:lnTo>
                  <a:pt x="0" y="18675"/>
                </a:lnTo>
                <a:cubicBezTo>
                  <a:pt x="0" y="8260"/>
                  <a:pt x="8242" y="0"/>
                  <a:pt x="18635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sp>
        <p:nvSpPr>
          <p:cNvPr id="57" name="Freeform 712">
            <a:extLst>
              <a:ext uri="{FF2B5EF4-FFF2-40B4-BE49-F238E27FC236}">
                <a16:creationId xmlns:a16="http://schemas.microsoft.com/office/drawing/2014/main" id="{E3CFF39F-1776-B54B-8769-5537A83CBF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6028" y="5326777"/>
            <a:ext cx="306734" cy="305169"/>
          </a:xfrm>
          <a:custGeom>
            <a:avLst/>
            <a:gdLst/>
            <a:ahLst/>
            <a:cxnLst/>
            <a:rect l="0" t="0" r="r" b="b"/>
            <a:pathLst>
              <a:path w="310790" h="309204">
                <a:moveTo>
                  <a:pt x="126411" y="276150"/>
                </a:moveTo>
                <a:lnTo>
                  <a:pt x="109891" y="299503"/>
                </a:lnTo>
                <a:lnTo>
                  <a:pt x="199313" y="299503"/>
                </a:lnTo>
                <a:lnTo>
                  <a:pt x="182434" y="276150"/>
                </a:lnTo>
                <a:lnTo>
                  <a:pt x="126411" y="276150"/>
                </a:lnTo>
                <a:close/>
                <a:moveTo>
                  <a:pt x="9337" y="150044"/>
                </a:moveTo>
                <a:lnTo>
                  <a:pt x="9337" y="229444"/>
                </a:lnTo>
                <a:lnTo>
                  <a:pt x="149754" y="229444"/>
                </a:lnTo>
                <a:lnTo>
                  <a:pt x="149754" y="150044"/>
                </a:lnTo>
                <a:lnTo>
                  <a:pt x="82239" y="195313"/>
                </a:lnTo>
                <a:cubicBezTo>
                  <a:pt x="81520" y="195672"/>
                  <a:pt x="80443" y="195672"/>
                  <a:pt x="79725" y="195672"/>
                </a:cubicBezTo>
                <a:cubicBezTo>
                  <a:pt x="78647" y="195672"/>
                  <a:pt x="77570" y="195672"/>
                  <a:pt x="77211" y="195313"/>
                </a:cubicBezTo>
                <a:lnTo>
                  <a:pt x="9337" y="150044"/>
                </a:lnTo>
                <a:close/>
                <a:moveTo>
                  <a:pt x="49559" y="106212"/>
                </a:moveTo>
                <a:cubicBezTo>
                  <a:pt x="51713" y="104775"/>
                  <a:pt x="54586" y="105134"/>
                  <a:pt x="55664" y="107290"/>
                </a:cubicBezTo>
                <a:cubicBezTo>
                  <a:pt x="57459" y="109446"/>
                  <a:pt x="56741" y="112320"/>
                  <a:pt x="54586" y="113757"/>
                </a:cubicBezTo>
                <a:lnTo>
                  <a:pt x="13287" y="141421"/>
                </a:lnTo>
                <a:lnTo>
                  <a:pt x="79725" y="185612"/>
                </a:lnTo>
                <a:lnTo>
                  <a:pt x="151908" y="137469"/>
                </a:lnTo>
                <a:lnTo>
                  <a:pt x="152267" y="137469"/>
                </a:lnTo>
                <a:cubicBezTo>
                  <a:pt x="152627" y="137110"/>
                  <a:pt x="152986" y="137110"/>
                  <a:pt x="153345" y="136751"/>
                </a:cubicBezTo>
                <a:cubicBezTo>
                  <a:pt x="153345" y="136751"/>
                  <a:pt x="153704" y="136751"/>
                  <a:pt x="154063" y="136751"/>
                </a:cubicBezTo>
                <a:cubicBezTo>
                  <a:pt x="154422" y="136751"/>
                  <a:pt x="154422" y="136751"/>
                  <a:pt x="154422" y="136751"/>
                </a:cubicBezTo>
                <a:cubicBezTo>
                  <a:pt x="154781" y="136751"/>
                  <a:pt x="154781" y="136751"/>
                  <a:pt x="154781" y="136751"/>
                </a:cubicBezTo>
                <a:cubicBezTo>
                  <a:pt x="155500" y="136751"/>
                  <a:pt x="155500" y="136751"/>
                  <a:pt x="155859" y="136751"/>
                </a:cubicBezTo>
                <a:cubicBezTo>
                  <a:pt x="156218" y="137110"/>
                  <a:pt x="156577" y="137110"/>
                  <a:pt x="156577" y="137469"/>
                </a:cubicBezTo>
                <a:cubicBezTo>
                  <a:pt x="156936" y="137469"/>
                  <a:pt x="157295" y="137469"/>
                  <a:pt x="157295" y="137829"/>
                </a:cubicBezTo>
                <a:cubicBezTo>
                  <a:pt x="157654" y="137829"/>
                  <a:pt x="158013" y="138188"/>
                  <a:pt x="158013" y="138188"/>
                </a:cubicBezTo>
                <a:cubicBezTo>
                  <a:pt x="158372" y="138547"/>
                  <a:pt x="158372" y="138547"/>
                  <a:pt x="158372" y="138906"/>
                </a:cubicBezTo>
                <a:cubicBezTo>
                  <a:pt x="158372" y="138906"/>
                  <a:pt x="158372" y="138906"/>
                  <a:pt x="158372" y="139266"/>
                </a:cubicBezTo>
                <a:cubicBezTo>
                  <a:pt x="158732" y="139266"/>
                  <a:pt x="159091" y="139625"/>
                  <a:pt x="159091" y="139984"/>
                </a:cubicBezTo>
                <a:cubicBezTo>
                  <a:pt x="159091" y="140344"/>
                  <a:pt x="159091" y="140703"/>
                  <a:pt x="159091" y="141062"/>
                </a:cubicBezTo>
                <a:cubicBezTo>
                  <a:pt x="159091" y="141062"/>
                  <a:pt x="159091" y="141062"/>
                  <a:pt x="159091" y="141421"/>
                </a:cubicBezTo>
                <a:lnTo>
                  <a:pt x="159091" y="233756"/>
                </a:lnTo>
                <a:cubicBezTo>
                  <a:pt x="159091" y="236630"/>
                  <a:pt x="156936" y="238786"/>
                  <a:pt x="154422" y="238786"/>
                </a:cubicBezTo>
                <a:lnTo>
                  <a:pt x="9337" y="238786"/>
                </a:lnTo>
                <a:lnTo>
                  <a:pt x="9337" y="257468"/>
                </a:lnTo>
                <a:cubicBezTo>
                  <a:pt x="9337" y="262498"/>
                  <a:pt x="13646" y="266809"/>
                  <a:pt x="18674" y="266809"/>
                </a:cubicBezTo>
                <a:lnTo>
                  <a:pt x="124256" y="266809"/>
                </a:lnTo>
                <a:lnTo>
                  <a:pt x="184948" y="266809"/>
                </a:lnTo>
                <a:lnTo>
                  <a:pt x="290530" y="266809"/>
                </a:lnTo>
                <a:cubicBezTo>
                  <a:pt x="295557" y="266809"/>
                  <a:pt x="299508" y="262498"/>
                  <a:pt x="299508" y="257468"/>
                </a:cubicBezTo>
                <a:lnTo>
                  <a:pt x="299508" y="238786"/>
                </a:lnTo>
                <a:lnTo>
                  <a:pt x="178125" y="238786"/>
                </a:lnTo>
                <a:cubicBezTo>
                  <a:pt x="175252" y="238786"/>
                  <a:pt x="173456" y="236630"/>
                  <a:pt x="173456" y="233756"/>
                </a:cubicBezTo>
                <a:cubicBezTo>
                  <a:pt x="173456" y="231600"/>
                  <a:pt x="175252" y="229444"/>
                  <a:pt x="178125" y="229444"/>
                </a:cubicBezTo>
                <a:lnTo>
                  <a:pt x="299508" y="229444"/>
                </a:lnTo>
                <a:lnTo>
                  <a:pt x="299508" y="141062"/>
                </a:lnTo>
                <a:cubicBezTo>
                  <a:pt x="299508" y="138188"/>
                  <a:pt x="301663" y="136392"/>
                  <a:pt x="304176" y="136392"/>
                </a:cubicBezTo>
                <a:cubicBezTo>
                  <a:pt x="307049" y="136392"/>
                  <a:pt x="309204" y="138188"/>
                  <a:pt x="309204" y="141062"/>
                </a:cubicBezTo>
                <a:lnTo>
                  <a:pt x="309204" y="233756"/>
                </a:lnTo>
                <a:lnTo>
                  <a:pt x="309204" y="257468"/>
                </a:lnTo>
                <a:cubicBezTo>
                  <a:pt x="309204" y="267887"/>
                  <a:pt x="300585" y="276150"/>
                  <a:pt x="290530" y="276150"/>
                </a:cubicBezTo>
                <a:lnTo>
                  <a:pt x="194285" y="276150"/>
                </a:lnTo>
                <a:lnTo>
                  <a:pt x="210805" y="299503"/>
                </a:lnTo>
                <a:lnTo>
                  <a:pt x="234148" y="299503"/>
                </a:lnTo>
                <a:cubicBezTo>
                  <a:pt x="236662" y="299503"/>
                  <a:pt x="238816" y="301659"/>
                  <a:pt x="238816" y="304174"/>
                </a:cubicBezTo>
                <a:cubicBezTo>
                  <a:pt x="238816" y="307048"/>
                  <a:pt x="236662" y="309204"/>
                  <a:pt x="234148" y="309204"/>
                </a:cubicBezTo>
                <a:lnTo>
                  <a:pt x="208291" y="309204"/>
                </a:lnTo>
                <a:lnTo>
                  <a:pt x="100913" y="309204"/>
                </a:lnTo>
                <a:lnTo>
                  <a:pt x="75056" y="309204"/>
                </a:lnTo>
                <a:cubicBezTo>
                  <a:pt x="72542" y="309204"/>
                  <a:pt x="70388" y="307048"/>
                  <a:pt x="70388" y="304174"/>
                </a:cubicBezTo>
                <a:cubicBezTo>
                  <a:pt x="70388" y="301659"/>
                  <a:pt x="72542" y="299503"/>
                  <a:pt x="75056" y="299503"/>
                </a:cubicBezTo>
                <a:lnTo>
                  <a:pt x="98040" y="299503"/>
                </a:lnTo>
                <a:lnTo>
                  <a:pt x="114919" y="276150"/>
                </a:lnTo>
                <a:lnTo>
                  <a:pt x="18674" y="276150"/>
                </a:lnTo>
                <a:cubicBezTo>
                  <a:pt x="8260" y="276150"/>
                  <a:pt x="0" y="267887"/>
                  <a:pt x="0" y="257468"/>
                </a:cubicBezTo>
                <a:lnTo>
                  <a:pt x="0" y="233756"/>
                </a:lnTo>
                <a:lnTo>
                  <a:pt x="0" y="141421"/>
                </a:lnTo>
                <a:cubicBezTo>
                  <a:pt x="0" y="140703"/>
                  <a:pt x="0" y="140344"/>
                  <a:pt x="359" y="139625"/>
                </a:cubicBezTo>
                <a:lnTo>
                  <a:pt x="718" y="139266"/>
                </a:lnTo>
                <a:cubicBezTo>
                  <a:pt x="718" y="138906"/>
                  <a:pt x="1077" y="138547"/>
                  <a:pt x="1436" y="138188"/>
                </a:cubicBezTo>
                <a:cubicBezTo>
                  <a:pt x="1436" y="137829"/>
                  <a:pt x="1436" y="137829"/>
                  <a:pt x="1436" y="137829"/>
                </a:cubicBezTo>
                <a:cubicBezTo>
                  <a:pt x="1795" y="137829"/>
                  <a:pt x="2154" y="137469"/>
                  <a:pt x="2154" y="137469"/>
                </a:cubicBezTo>
                <a:lnTo>
                  <a:pt x="49559" y="106212"/>
                </a:lnTo>
                <a:close/>
                <a:moveTo>
                  <a:pt x="177734" y="42514"/>
                </a:moveTo>
                <a:lnTo>
                  <a:pt x="177734" y="82900"/>
                </a:lnTo>
                <a:lnTo>
                  <a:pt x="207566" y="62885"/>
                </a:lnTo>
                <a:lnTo>
                  <a:pt x="177734" y="42514"/>
                </a:lnTo>
                <a:close/>
                <a:moveTo>
                  <a:pt x="170822" y="29290"/>
                </a:moveTo>
                <a:cubicBezTo>
                  <a:pt x="172277" y="28575"/>
                  <a:pt x="174460" y="28933"/>
                  <a:pt x="175551" y="29647"/>
                </a:cubicBezTo>
                <a:lnTo>
                  <a:pt x="218480" y="58597"/>
                </a:lnTo>
                <a:cubicBezTo>
                  <a:pt x="219572" y="59669"/>
                  <a:pt x="220299" y="61098"/>
                  <a:pt x="220299" y="62885"/>
                </a:cubicBezTo>
                <a:cubicBezTo>
                  <a:pt x="220299" y="64315"/>
                  <a:pt x="219572" y="65745"/>
                  <a:pt x="218480" y="66459"/>
                </a:cubicBezTo>
                <a:lnTo>
                  <a:pt x="175551" y="95766"/>
                </a:lnTo>
                <a:cubicBezTo>
                  <a:pt x="174824" y="96123"/>
                  <a:pt x="174096" y="96481"/>
                  <a:pt x="173005" y="96481"/>
                </a:cubicBezTo>
                <a:cubicBezTo>
                  <a:pt x="172277" y="96481"/>
                  <a:pt x="171549" y="96481"/>
                  <a:pt x="170822" y="95766"/>
                </a:cubicBezTo>
                <a:cubicBezTo>
                  <a:pt x="169003" y="95051"/>
                  <a:pt x="168275" y="93622"/>
                  <a:pt x="168275" y="91835"/>
                </a:cubicBezTo>
                <a:lnTo>
                  <a:pt x="168275" y="33579"/>
                </a:lnTo>
                <a:cubicBezTo>
                  <a:pt x="168275" y="31792"/>
                  <a:pt x="169003" y="30362"/>
                  <a:pt x="170822" y="29290"/>
                </a:cubicBezTo>
                <a:close/>
                <a:moveTo>
                  <a:pt x="79574" y="9326"/>
                </a:moveTo>
                <a:lnTo>
                  <a:pt x="79574" y="112636"/>
                </a:lnTo>
                <a:lnTo>
                  <a:pt x="99022" y="112636"/>
                </a:lnTo>
                <a:cubicBezTo>
                  <a:pt x="101543" y="112636"/>
                  <a:pt x="103704" y="114789"/>
                  <a:pt x="103704" y="117300"/>
                </a:cubicBezTo>
                <a:lnTo>
                  <a:pt x="103704" y="135594"/>
                </a:lnTo>
                <a:lnTo>
                  <a:pt x="137198" y="113712"/>
                </a:lnTo>
                <a:cubicBezTo>
                  <a:pt x="138278" y="112995"/>
                  <a:pt x="138998" y="112636"/>
                  <a:pt x="140079" y="112636"/>
                </a:cubicBezTo>
                <a:lnTo>
                  <a:pt x="301066" y="112636"/>
                </a:lnTo>
                <a:lnTo>
                  <a:pt x="301066" y="9326"/>
                </a:lnTo>
                <a:lnTo>
                  <a:pt x="79574" y="9326"/>
                </a:lnTo>
                <a:close/>
                <a:moveTo>
                  <a:pt x="74892" y="0"/>
                </a:moveTo>
                <a:lnTo>
                  <a:pt x="305748" y="0"/>
                </a:lnTo>
                <a:cubicBezTo>
                  <a:pt x="308629" y="0"/>
                  <a:pt x="310790" y="2152"/>
                  <a:pt x="310790" y="4663"/>
                </a:cubicBezTo>
                <a:lnTo>
                  <a:pt x="310790" y="117300"/>
                </a:lnTo>
                <a:cubicBezTo>
                  <a:pt x="310790" y="119811"/>
                  <a:pt x="308629" y="121963"/>
                  <a:pt x="305748" y="121963"/>
                </a:cubicBezTo>
                <a:lnTo>
                  <a:pt x="141159" y="121963"/>
                </a:lnTo>
                <a:lnTo>
                  <a:pt x="101543" y="148149"/>
                </a:lnTo>
                <a:cubicBezTo>
                  <a:pt x="100462" y="148866"/>
                  <a:pt x="99742" y="148866"/>
                  <a:pt x="99022" y="148866"/>
                </a:cubicBezTo>
                <a:cubicBezTo>
                  <a:pt x="98302" y="148866"/>
                  <a:pt x="97581" y="148866"/>
                  <a:pt x="96501" y="148508"/>
                </a:cubicBezTo>
                <a:cubicBezTo>
                  <a:pt x="95060" y="147432"/>
                  <a:pt x="94340" y="145997"/>
                  <a:pt x="94340" y="144562"/>
                </a:cubicBezTo>
                <a:lnTo>
                  <a:pt x="94340" y="121963"/>
                </a:lnTo>
                <a:lnTo>
                  <a:pt x="74892" y="121963"/>
                </a:lnTo>
                <a:cubicBezTo>
                  <a:pt x="72011" y="121963"/>
                  <a:pt x="69850" y="119811"/>
                  <a:pt x="69850" y="117300"/>
                </a:cubicBezTo>
                <a:lnTo>
                  <a:pt x="69850" y="4663"/>
                </a:lnTo>
                <a:cubicBezTo>
                  <a:pt x="69850" y="2152"/>
                  <a:pt x="72011" y="0"/>
                  <a:pt x="74892" y="0"/>
                </a:cubicBezTo>
                <a:close/>
                <a:moveTo>
                  <a:pt x="18640" y="0"/>
                </a:moveTo>
                <a:lnTo>
                  <a:pt x="50544" y="0"/>
                </a:lnTo>
                <a:cubicBezTo>
                  <a:pt x="53053" y="0"/>
                  <a:pt x="55204" y="2158"/>
                  <a:pt x="55204" y="4676"/>
                </a:cubicBezTo>
                <a:cubicBezTo>
                  <a:pt x="55204" y="7194"/>
                  <a:pt x="53053" y="9352"/>
                  <a:pt x="50544" y="9352"/>
                </a:cubicBezTo>
                <a:lnTo>
                  <a:pt x="18640" y="9352"/>
                </a:lnTo>
                <a:cubicBezTo>
                  <a:pt x="13622" y="9352"/>
                  <a:pt x="9320" y="13669"/>
                  <a:pt x="9320" y="18705"/>
                </a:cubicBezTo>
                <a:lnTo>
                  <a:pt x="9320" y="114027"/>
                </a:lnTo>
                <a:cubicBezTo>
                  <a:pt x="9320" y="116545"/>
                  <a:pt x="7169" y="118703"/>
                  <a:pt x="4660" y="118703"/>
                </a:cubicBezTo>
                <a:cubicBezTo>
                  <a:pt x="2151" y="118703"/>
                  <a:pt x="0" y="116545"/>
                  <a:pt x="0" y="114027"/>
                </a:cubicBezTo>
                <a:lnTo>
                  <a:pt x="0" y="18705"/>
                </a:lnTo>
                <a:cubicBezTo>
                  <a:pt x="0" y="8273"/>
                  <a:pt x="8245" y="0"/>
                  <a:pt x="18640" y="0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</p:spPr>
        <p:txBody>
          <a:bodyPr anchor="ctr"/>
          <a:lstStyle/>
          <a:p>
            <a:endParaRPr lang="en-US" sz="900" dirty="0">
              <a:latin typeface="Lato Light" panose="020F050202020403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D5BB31-F127-6223-0A1E-79E4982A4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47D54A-F9BA-D713-8829-7C02F7BBFEDC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79572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C3B47798-2D5D-40E9-771E-8A1DBFC8383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" t="6282" r="-21"/>
          <a:stretch/>
        </p:blipFill>
        <p:spPr>
          <a:xfrm>
            <a:off x="1611242" y="1064592"/>
            <a:ext cx="8969515" cy="5657127"/>
          </a:xfrm>
          <a:solidFill>
            <a:schemeClr val="bg1">
              <a:lumMod val="95000"/>
            </a:schemeClr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A1B7FE-653A-DDB4-6DA1-44976CE61DA3}"/>
              </a:ext>
            </a:extLst>
          </p:cNvPr>
          <p:cNvSpPr txBox="1"/>
          <p:nvPr/>
        </p:nvSpPr>
        <p:spPr>
          <a:xfrm>
            <a:off x="4435137" y="306186"/>
            <a:ext cx="33217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High Level View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EBD6FD-7932-FF6B-39AB-F87980F8AE22}"/>
              </a:ext>
            </a:extLst>
          </p:cNvPr>
          <p:cNvSpPr txBox="1"/>
          <p:nvPr/>
        </p:nvSpPr>
        <p:spPr>
          <a:xfrm>
            <a:off x="5179401" y="787593"/>
            <a:ext cx="18331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60" dirty="0">
                <a:latin typeface="Poppins" pitchFamily="2" charset="77"/>
                <a:cs typeface="Poppins" pitchFamily="2" charset="77"/>
              </a:rPr>
              <a:t>Actors to System usage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136F1D-318D-8247-6F4E-4A87CD3CF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8A1FB0D-C266-33CF-BAAD-AB53F688F44E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65084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771219-C443-C247-A454-AB121626A995}"/>
              </a:ext>
            </a:extLst>
          </p:cNvPr>
          <p:cNvSpPr txBox="1"/>
          <p:nvPr/>
        </p:nvSpPr>
        <p:spPr>
          <a:xfrm>
            <a:off x="3735437" y="306186"/>
            <a:ext cx="4721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MVP Release Roadmap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A7C399-50FB-9948-B8CF-0E1F3F92501D}"/>
              </a:ext>
            </a:extLst>
          </p:cNvPr>
          <p:cNvSpPr txBox="1"/>
          <p:nvPr/>
        </p:nvSpPr>
        <p:spPr>
          <a:xfrm>
            <a:off x="4836849" y="787593"/>
            <a:ext cx="25183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60" dirty="0">
                <a:latin typeface="Poppins" pitchFamily="2" charset="77"/>
                <a:cs typeface="Poppins" pitchFamily="2" charset="77"/>
              </a:rPr>
              <a:t>How will the system be rolled out?</a:t>
            </a:r>
          </a:p>
        </p:txBody>
      </p:sp>
      <p:sp>
        <p:nvSpPr>
          <p:cNvPr id="4" name="Freeform 68">
            <a:extLst>
              <a:ext uri="{FF2B5EF4-FFF2-40B4-BE49-F238E27FC236}">
                <a16:creationId xmlns:a16="http://schemas.microsoft.com/office/drawing/2014/main" id="{F2AD4599-949D-084F-A7FF-C0C228A34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8" y="4311101"/>
            <a:ext cx="12188826" cy="2101049"/>
          </a:xfrm>
          <a:custGeom>
            <a:avLst/>
            <a:gdLst>
              <a:gd name="T0" fmla="*/ 19569 w 19570"/>
              <a:gd name="T1" fmla="*/ 1590 h 3374"/>
              <a:gd name="T2" fmla="*/ 19569 w 19570"/>
              <a:gd name="T3" fmla="*/ 1590 h 3374"/>
              <a:gd name="T4" fmla="*/ 17722 w 19570"/>
              <a:gd name="T5" fmla="*/ 2191 h 3374"/>
              <a:gd name="T6" fmla="*/ 17722 w 19570"/>
              <a:gd name="T7" fmla="*/ 2191 h 3374"/>
              <a:gd name="T8" fmla="*/ 15497 w 19570"/>
              <a:gd name="T9" fmla="*/ 1268 h 3374"/>
              <a:gd name="T10" fmla="*/ 15497 w 19570"/>
              <a:gd name="T11" fmla="*/ 1268 h 3374"/>
              <a:gd name="T12" fmla="*/ 14065 w 19570"/>
              <a:gd name="T13" fmla="*/ 317 h 3374"/>
              <a:gd name="T14" fmla="*/ 14065 w 19570"/>
              <a:gd name="T15" fmla="*/ 317 h 3374"/>
              <a:gd name="T16" fmla="*/ 12437 w 19570"/>
              <a:gd name="T17" fmla="*/ 0 h 3374"/>
              <a:gd name="T18" fmla="*/ 12437 w 19570"/>
              <a:gd name="T19" fmla="*/ 0 h 3374"/>
              <a:gd name="T20" fmla="*/ 10809 w 19570"/>
              <a:gd name="T21" fmla="*/ 317 h 3374"/>
              <a:gd name="T22" fmla="*/ 10809 w 19570"/>
              <a:gd name="T23" fmla="*/ 317 h 3374"/>
              <a:gd name="T24" fmla="*/ 9378 w 19570"/>
              <a:gd name="T25" fmla="*/ 1268 h 3374"/>
              <a:gd name="T26" fmla="*/ 9378 w 19570"/>
              <a:gd name="T27" fmla="*/ 1268 h 3374"/>
              <a:gd name="T28" fmla="*/ 7154 w 19570"/>
              <a:gd name="T29" fmla="*/ 2191 h 3374"/>
              <a:gd name="T30" fmla="*/ 7154 w 19570"/>
              <a:gd name="T31" fmla="*/ 2191 h 3374"/>
              <a:gd name="T32" fmla="*/ 4930 w 19570"/>
              <a:gd name="T33" fmla="*/ 1268 h 3374"/>
              <a:gd name="T34" fmla="*/ 4930 w 19570"/>
              <a:gd name="T35" fmla="*/ 1268 h 3374"/>
              <a:gd name="T36" fmla="*/ 3498 w 19570"/>
              <a:gd name="T37" fmla="*/ 317 h 3374"/>
              <a:gd name="T38" fmla="*/ 3498 w 19570"/>
              <a:gd name="T39" fmla="*/ 317 h 3374"/>
              <a:gd name="T40" fmla="*/ 1870 w 19570"/>
              <a:gd name="T41" fmla="*/ 0 h 3374"/>
              <a:gd name="T42" fmla="*/ 1870 w 19570"/>
              <a:gd name="T43" fmla="*/ 0 h 3374"/>
              <a:gd name="T44" fmla="*/ 242 w 19570"/>
              <a:gd name="T45" fmla="*/ 317 h 3374"/>
              <a:gd name="T46" fmla="*/ 242 w 19570"/>
              <a:gd name="T47" fmla="*/ 317 h 3374"/>
              <a:gd name="T48" fmla="*/ 0 w 19570"/>
              <a:gd name="T49" fmla="*/ 424 h 3374"/>
              <a:gd name="T50" fmla="*/ 0 w 19570"/>
              <a:gd name="T51" fmla="*/ 1799 h 3374"/>
              <a:gd name="T52" fmla="*/ 0 w 19570"/>
              <a:gd name="T53" fmla="*/ 1799 h 3374"/>
              <a:gd name="T54" fmla="*/ 1870 w 19570"/>
              <a:gd name="T55" fmla="*/ 1182 h 3374"/>
              <a:gd name="T56" fmla="*/ 1870 w 19570"/>
              <a:gd name="T57" fmla="*/ 1182 h 3374"/>
              <a:gd name="T58" fmla="*/ 4095 w 19570"/>
              <a:gd name="T59" fmla="*/ 2104 h 3374"/>
              <a:gd name="T60" fmla="*/ 4095 w 19570"/>
              <a:gd name="T61" fmla="*/ 2104 h 3374"/>
              <a:gd name="T62" fmla="*/ 5526 w 19570"/>
              <a:gd name="T63" fmla="*/ 3055 h 3374"/>
              <a:gd name="T64" fmla="*/ 5526 w 19570"/>
              <a:gd name="T65" fmla="*/ 3055 h 3374"/>
              <a:gd name="T66" fmla="*/ 7154 w 19570"/>
              <a:gd name="T67" fmla="*/ 3373 h 3374"/>
              <a:gd name="T68" fmla="*/ 7154 w 19570"/>
              <a:gd name="T69" fmla="*/ 3373 h 3374"/>
              <a:gd name="T70" fmla="*/ 8782 w 19570"/>
              <a:gd name="T71" fmla="*/ 3055 h 3374"/>
              <a:gd name="T72" fmla="*/ 8782 w 19570"/>
              <a:gd name="T73" fmla="*/ 3055 h 3374"/>
              <a:gd name="T74" fmla="*/ 10214 w 19570"/>
              <a:gd name="T75" fmla="*/ 2104 h 3374"/>
              <a:gd name="T76" fmla="*/ 10214 w 19570"/>
              <a:gd name="T77" fmla="*/ 2104 h 3374"/>
              <a:gd name="T78" fmla="*/ 12437 w 19570"/>
              <a:gd name="T79" fmla="*/ 1182 h 3374"/>
              <a:gd name="T80" fmla="*/ 12437 w 19570"/>
              <a:gd name="T81" fmla="*/ 1182 h 3374"/>
              <a:gd name="T82" fmla="*/ 14661 w 19570"/>
              <a:gd name="T83" fmla="*/ 2104 h 3374"/>
              <a:gd name="T84" fmla="*/ 14661 w 19570"/>
              <a:gd name="T85" fmla="*/ 2104 h 3374"/>
              <a:gd name="T86" fmla="*/ 16094 w 19570"/>
              <a:gd name="T87" fmla="*/ 3055 h 3374"/>
              <a:gd name="T88" fmla="*/ 16094 w 19570"/>
              <a:gd name="T89" fmla="*/ 3055 h 3374"/>
              <a:gd name="T90" fmla="*/ 17722 w 19570"/>
              <a:gd name="T91" fmla="*/ 3373 h 3374"/>
              <a:gd name="T92" fmla="*/ 17722 w 19570"/>
              <a:gd name="T93" fmla="*/ 3373 h 3374"/>
              <a:gd name="T94" fmla="*/ 19350 w 19570"/>
              <a:gd name="T95" fmla="*/ 3055 h 3374"/>
              <a:gd name="T96" fmla="*/ 19350 w 19570"/>
              <a:gd name="T97" fmla="*/ 3055 h 3374"/>
              <a:gd name="T98" fmla="*/ 19569 w 19570"/>
              <a:gd name="T99" fmla="*/ 2959 h 3374"/>
              <a:gd name="T100" fmla="*/ 19569 w 19570"/>
              <a:gd name="T101" fmla="*/ 1590 h 3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9570" h="3374">
                <a:moveTo>
                  <a:pt x="19569" y="1590"/>
                </a:moveTo>
                <a:lnTo>
                  <a:pt x="19569" y="1590"/>
                </a:lnTo>
                <a:cubicBezTo>
                  <a:pt x="19035" y="1980"/>
                  <a:pt x="18394" y="2191"/>
                  <a:pt x="17722" y="2191"/>
                </a:cubicBezTo>
                <a:lnTo>
                  <a:pt x="17722" y="2191"/>
                </a:lnTo>
                <a:cubicBezTo>
                  <a:pt x="16882" y="2191"/>
                  <a:pt x="16092" y="1863"/>
                  <a:pt x="15497" y="1268"/>
                </a:cubicBezTo>
                <a:lnTo>
                  <a:pt x="15497" y="1268"/>
                </a:lnTo>
                <a:cubicBezTo>
                  <a:pt x="15084" y="855"/>
                  <a:pt x="14603" y="535"/>
                  <a:pt x="14065" y="317"/>
                </a:cubicBezTo>
                <a:lnTo>
                  <a:pt x="14065" y="317"/>
                </a:lnTo>
                <a:cubicBezTo>
                  <a:pt x="13547" y="107"/>
                  <a:pt x="12999" y="0"/>
                  <a:pt x="12437" y="0"/>
                </a:cubicBezTo>
                <a:lnTo>
                  <a:pt x="12437" y="0"/>
                </a:lnTo>
                <a:cubicBezTo>
                  <a:pt x="11876" y="0"/>
                  <a:pt x="11328" y="107"/>
                  <a:pt x="10809" y="317"/>
                </a:cubicBezTo>
                <a:lnTo>
                  <a:pt x="10809" y="317"/>
                </a:lnTo>
                <a:cubicBezTo>
                  <a:pt x="10272" y="535"/>
                  <a:pt x="9791" y="855"/>
                  <a:pt x="9378" y="1268"/>
                </a:cubicBezTo>
                <a:lnTo>
                  <a:pt x="9378" y="1268"/>
                </a:lnTo>
                <a:cubicBezTo>
                  <a:pt x="8784" y="1863"/>
                  <a:pt x="7994" y="2191"/>
                  <a:pt x="7154" y="2191"/>
                </a:cubicBezTo>
                <a:lnTo>
                  <a:pt x="7154" y="2191"/>
                </a:lnTo>
                <a:cubicBezTo>
                  <a:pt x="6315" y="2191"/>
                  <a:pt x="5525" y="1863"/>
                  <a:pt x="4930" y="1268"/>
                </a:cubicBezTo>
                <a:lnTo>
                  <a:pt x="4930" y="1268"/>
                </a:lnTo>
                <a:cubicBezTo>
                  <a:pt x="4517" y="855"/>
                  <a:pt x="4035" y="535"/>
                  <a:pt x="3498" y="317"/>
                </a:cubicBezTo>
                <a:lnTo>
                  <a:pt x="3498" y="317"/>
                </a:lnTo>
                <a:cubicBezTo>
                  <a:pt x="2980" y="107"/>
                  <a:pt x="2432" y="0"/>
                  <a:pt x="1870" y="0"/>
                </a:cubicBezTo>
                <a:lnTo>
                  <a:pt x="1870" y="0"/>
                </a:lnTo>
                <a:cubicBezTo>
                  <a:pt x="1309" y="0"/>
                  <a:pt x="761" y="107"/>
                  <a:pt x="242" y="317"/>
                </a:cubicBezTo>
                <a:lnTo>
                  <a:pt x="242" y="317"/>
                </a:lnTo>
                <a:cubicBezTo>
                  <a:pt x="160" y="350"/>
                  <a:pt x="79" y="387"/>
                  <a:pt x="0" y="424"/>
                </a:cubicBezTo>
                <a:lnTo>
                  <a:pt x="0" y="1799"/>
                </a:lnTo>
                <a:lnTo>
                  <a:pt x="0" y="1799"/>
                </a:lnTo>
                <a:cubicBezTo>
                  <a:pt x="539" y="1399"/>
                  <a:pt x="1188" y="1182"/>
                  <a:pt x="1870" y="1182"/>
                </a:cubicBezTo>
                <a:lnTo>
                  <a:pt x="1870" y="1182"/>
                </a:lnTo>
                <a:cubicBezTo>
                  <a:pt x="2710" y="1182"/>
                  <a:pt x="3499" y="1510"/>
                  <a:pt x="4095" y="2104"/>
                </a:cubicBezTo>
                <a:lnTo>
                  <a:pt x="4095" y="2104"/>
                </a:lnTo>
                <a:cubicBezTo>
                  <a:pt x="4507" y="2518"/>
                  <a:pt x="4989" y="2837"/>
                  <a:pt x="5526" y="3055"/>
                </a:cubicBezTo>
                <a:lnTo>
                  <a:pt x="5526" y="3055"/>
                </a:lnTo>
                <a:cubicBezTo>
                  <a:pt x="6045" y="3266"/>
                  <a:pt x="6593" y="3373"/>
                  <a:pt x="7154" y="3373"/>
                </a:cubicBezTo>
                <a:lnTo>
                  <a:pt x="7154" y="3373"/>
                </a:lnTo>
                <a:cubicBezTo>
                  <a:pt x="7716" y="3373"/>
                  <a:pt x="8264" y="3266"/>
                  <a:pt x="8782" y="3055"/>
                </a:cubicBezTo>
                <a:lnTo>
                  <a:pt x="8782" y="3055"/>
                </a:lnTo>
                <a:cubicBezTo>
                  <a:pt x="9320" y="2837"/>
                  <a:pt x="9800" y="2518"/>
                  <a:pt x="10214" y="2104"/>
                </a:cubicBezTo>
                <a:lnTo>
                  <a:pt x="10214" y="2104"/>
                </a:lnTo>
                <a:cubicBezTo>
                  <a:pt x="10808" y="1510"/>
                  <a:pt x="11598" y="1182"/>
                  <a:pt x="12437" y="1182"/>
                </a:cubicBezTo>
                <a:lnTo>
                  <a:pt x="12437" y="1182"/>
                </a:lnTo>
                <a:cubicBezTo>
                  <a:pt x="13277" y="1182"/>
                  <a:pt x="14067" y="1510"/>
                  <a:pt x="14661" y="2104"/>
                </a:cubicBezTo>
                <a:lnTo>
                  <a:pt x="14661" y="2104"/>
                </a:lnTo>
                <a:cubicBezTo>
                  <a:pt x="15075" y="2518"/>
                  <a:pt x="15556" y="2837"/>
                  <a:pt x="16094" y="3055"/>
                </a:cubicBezTo>
                <a:lnTo>
                  <a:pt x="16094" y="3055"/>
                </a:lnTo>
                <a:cubicBezTo>
                  <a:pt x="16612" y="3266"/>
                  <a:pt x="17160" y="3373"/>
                  <a:pt x="17722" y="3373"/>
                </a:cubicBezTo>
                <a:lnTo>
                  <a:pt x="17722" y="3373"/>
                </a:lnTo>
                <a:cubicBezTo>
                  <a:pt x="18283" y="3373"/>
                  <a:pt x="18831" y="3266"/>
                  <a:pt x="19350" y="3055"/>
                </a:cubicBezTo>
                <a:lnTo>
                  <a:pt x="19350" y="3055"/>
                </a:lnTo>
                <a:cubicBezTo>
                  <a:pt x="19424" y="3025"/>
                  <a:pt x="19497" y="2993"/>
                  <a:pt x="19569" y="2959"/>
                </a:cubicBezTo>
                <a:lnTo>
                  <a:pt x="19569" y="159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ffectLst/>
        </p:spPr>
        <p:txBody>
          <a:bodyPr wrap="none" anchor="ctr"/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2AA5674-6C3E-1440-A71B-0B355A62F8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1" y="4662648"/>
            <a:ext cx="12072849" cy="1394581"/>
          </a:xfrm>
          <a:custGeom>
            <a:avLst/>
            <a:gdLst>
              <a:gd name="connsiteX0" fmla="*/ 22675891 w 24145697"/>
              <a:gd name="connsiteY0" fmla="*/ 2686048 h 2789161"/>
              <a:gd name="connsiteX1" fmla="*/ 22684581 w 24145697"/>
              <a:gd name="connsiteY1" fmla="*/ 2748918 h 2789161"/>
              <a:gd name="connsiteX2" fmla="*/ 22076247 w 24145697"/>
              <a:gd name="connsiteY2" fmla="*/ 2789155 h 2789161"/>
              <a:gd name="connsiteX3" fmla="*/ 21922301 w 24145697"/>
              <a:gd name="connsiteY3" fmla="*/ 2786640 h 2789161"/>
              <a:gd name="connsiteX4" fmla="*/ 21924785 w 24145697"/>
              <a:gd name="connsiteY4" fmla="*/ 2722513 h 2789161"/>
              <a:gd name="connsiteX5" fmla="*/ 22675891 w 24145697"/>
              <a:gd name="connsiteY5" fmla="*/ 2686048 h 2789161"/>
              <a:gd name="connsiteX6" fmla="*/ 8155972 w 24145697"/>
              <a:gd name="connsiteY6" fmla="*/ 2664076 h 2789161"/>
              <a:gd name="connsiteX7" fmla="*/ 8908295 w 24145697"/>
              <a:gd name="connsiteY7" fmla="*/ 2725368 h 2789161"/>
              <a:gd name="connsiteX8" fmla="*/ 8908295 w 24145697"/>
              <a:gd name="connsiteY8" fmla="*/ 2789161 h 2789161"/>
              <a:gd name="connsiteX9" fmla="*/ 8146024 w 24145697"/>
              <a:gd name="connsiteY9" fmla="*/ 2726619 h 2789161"/>
              <a:gd name="connsiteX10" fmla="*/ 10397744 w 24145697"/>
              <a:gd name="connsiteY10" fmla="*/ 2482807 h 2789161"/>
              <a:gd name="connsiteX11" fmla="*/ 10418853 w 24145697"/>
              <a:gd name="connsiteY11" fmla="*/ 2542730 h 2789161"/>
              <a:gd name="connsiteX12" fmla="*/ 9677499 w 24145697"/>
              <a:gd name="connsiteY12" fmla="*/ 2728743 h 2789161"/>
              <a:gd name="connsiteX13" fmla="*/ 9667565 w 24145697"/>
              <a:gd name="connsiteY13" fmla="*/ 2666322 h 2789161"/>
              <a:gd name="connsiteX14" fmla="*/ 10397744 w 24145697"/>
              <a:gd name="connsiteY14" fmla="*/ 2482807 h 2789161"/>
              <a:gd name="connsiteX15" fmla="*/ 20445233 w 24145697"/>
              <a:gd name="connsiteY15" fmla="*/ 2433376 h 2789161"/>
              <a:gd name="connsiteX16" fmla="*/ 21174013 w 24145697"/>
              <a:gd name="connsiteY16" fmla="*/ 2639271 h 2789161"/>
              <a:gd name="connsiteX17" fmla="*/ 21161513 w 24145697"/>
              <a:gd name="connsiteY17" fmla="*/ 2701288 h 2789161"/>
              <a:gd name="connsiteX18" fmla="*/ 20422733 w 24145697"/>
              <a:gd name="connsiteY18" fmla="*/ 2492912 h 2789161"/>
              <a:gd name="connsiteX19" fmla="*/ 24117121 w 24145697"/>
              <a:gd name="connsiteY19" fmla="*/ 2252107 h 2789161"/>
              <a:gd name="connsiteX20" fmla="*/ 24145697 w 24145697"/>
              <a:gd name="connsiteY20" fmla="*/ 2309491 h 2789161"/>
              <a:gd name="connsiteX21" fmla="*/ 23433771 w 24145697"/>
              <a:gd name="connsiteY21" fmla="*/ 2591422 h 2789161"/>
              <a:gd name="connsiteX22" fmla="*/ 23416377 w 24145697"/>
              <a:gd name="connsiteY22" fmla="*/ 2530295 h 2789161"/>
              <a:gd name="connsiteX23" fmla="*/ 24117121 w 24145697"/>
              <a:gd name="connsiteY23" fmla="*/ 2252107 h 2789161"/>
              <a:gd name="connsiteX24" fmla="*/ 6730080 w 24145697"/>
              <a:gd name="connsiteY24" fmla="*/ 2180701 h 2789161"/>
              <a:gd name="connsiteX25" fmla="*/ 7425198 w 24145697"/>
              <a:gd name="connsiteY25" fmla="*/ 2480944 h 2789161"/>
              <a:gd name="connsiteX26" fmla="*/ 7403981 w 24145697"/>
              <a:gd name="connsiteY26" fmla="*/ 2541989 h 2789161"/>
              <a:gd name="connsiteX27" fmla="*/ 6701378 w 24145697"/>
              <a:gd name="connsiteY27" fmla="*/ 2236763 h 2789161"/>
              <a:gd name="connsiteX28" fmla="*/ 11724729 w 24145697"/>
              <a:gd name="connsiteY28" fmla="*/ 1774224 h 2789161"/>
              <a:gd name="connsiteX29" fmla="*/ 11764617 w 24145697"/>
              <a:gd name="connsiteY29" fmla="*/ 1824026 h 2789161"/>
              <a:gd name="connsiteX30" fmla="*/ 11120149 w 24145697"/>
              <a:gd name="connsiteY30" fmla="*/ 2239877 h 2789161"/>
              <a:gd name="connsiteX31" fmla="*/ 11090233 w 24145697"/>
              <a:gd name="connsiteY31" fmla="*/ 2183849 h 2789161"/>
              <a:gd name="connsiteX32" fmla="*/ 11724729 w 24145697"/>
              <a:gd name="connsiteY32" fmla="*/ 1774224 h 2789161"/>
              <a:gd name="connsiteX33" fmla="*/ 19144147 w 24145697"/>
              <a:gd name="connsiteY33" fmla="*/ 1675351 h 2789161"/>
              <a:gd name="connsiteX34" fmla="*/ 19762335 w 24145697"/>
              <a:gd name="connsiteY34" fmla="*/ 2107957 h 2789161"/>
              <a:gd name="connsiteX35" fmla="*/ 19731301 w 24145697"/>
              <a:gd name="connsiteY35" fmla="*/ 2162971 h 2789161"/>
              <a:gd name="connsiteX36" fmla="*/ 19104425 w 24145697"/>
              <a:gd name="connsiteY36" fmla="*/ 1725363 h 2789161"/>
              <a:gd name="connsiteX37" fmla="*/ 5531081 w 24145697"/>
              <a:gd name="connsiteY37" fmla="*/ 1268874 h 2789161"/>
              <a:gd name="connsiteX38" fmla="*/ 5642052 w 24145697"/>
              <a:gd name="connsiteY38" fmla="*/ 1374370 h 2789161"/>
              <a:gd name="connsiteX39" fmla="*/ 6095911 w 24145697"/>
              <a:gd name="connsiteY39" fmla="*/ 1772773 h 2789161"/>
              <a:gd name="connsiteX40" fmla="*/ 6057258 w 24145697"/>
              <a:gd name="connsiteY40" fmla="*/ 1822418 h 2789161"/>
              <a:gd name="connsiteX41" fmla="*/ 5595918 w 24145697"/>
              <a:gd name="connsiteY41" fmla="*/ 1419051 h 2789161"/>
              <a:gd name="connsiteX42" fmla="*/ 5487440 w 24145697"/>
              <a:gd name="connsiteY42" fmla="*/ 1314796 h 2789161"/>
              <a:gd name="connsiteX43" fmla="*/ 12887461 w 24145697"/>
              <a:gd name="connsiteY43" fmla="*/ 790987 h 2789161"/>
              <a:gd name="connsiteX44" fmla="*/ 12923622 w 24145697"/>
              <a:gd name="connsiteY44" fmla="*/ 843046 h 2789161"/>
              <a:gd name="connsiteX45" fmla="*/ 12331331 w 24145697"/>
              <a:gd name="connsiteY45" fmla="*/ 1311578 h 2789161"/>
              <a:gd name="connsiteX46" fmla="*/ 12287688 w 24145697"/>
              <a:gd name="connsiteY46" fmla="*/ 1265717 h 2789161"/>
              <a:gd name="connsiteX47" fmla="*/ 12887461 w 24145697"/>
              <a:gd name="connsiteY47" fmla="*/ 790987 h 2789161"/>
              <a:gd name="connsiteX48" fmla="*/ 17967955 w 24145697"/>
              <a:gd name="connsiteY48" fmla="*/ 703096 h 2789161"/>
              <a:gd name="connsiteX49" fmla="*/ 18581355 w 24145697"/>
              <a:gd name="connsiteY49" fmla="*/ 1159903 h 2789161"/>
              <a:gd name="connsiteX50" fmla="*/ 18539137 w 24145697"/>
              <a:gd name="connsiteY50" fmla="*/ 1207201 h 2789161"/>
              <a:gd name="connsiteX51" fmla="*/ 17934429 w 24145697"/>
              <a:gd name="connsiteY51" fmla="*/ 756618 h 2789161"/>
              <a:gd name="connsiteX52" fmla="*/ 4266747 w 24145697"/>
              <a:gd name="connsiteY52" fmla="*/ 417467 h 2789161"/>
              <a:gd name="connsiteX53" fmla="*/ 4936893 w 24145697"/>
              <a:gd name="connsiteY53" fmla="*/ 792204 h 2789161"/>
              <a:gd name="connsiteX54" fmla="*/ 4901950 w 24145697"/>
              <a:gd name="connsiteY54" fmla="*/ 844667 h 2789161"/>
              <a:gd name="connsiteX55" fmla="*/ 4240539 w 24145697"/>
              <a:gd name="connsiteY55" fmla="*/ 476176 h 2789161"/>
              <a:gd name="connsiteX56" fmla="*/ 534192 w 24145697"/>
              <a:gd name="connsiteY56" fmla="*/ 357046 h 2789161"/>
              <a:gd name="connsiteX57" fmla="*/ 559037 w 24145697"/>
              <a:gd name="connsiteY57" fmla="*/ 415157 h 2789161"/>
              <a:gd name="connsiteX58" fmla="*/ 0 w 24145697"/>
              <a:gd name="connsiteY58" fmla="*/ 690877 h 2789161"/>
              <a:gd name="connsiteX59" fmla="*/ 0 w 24145697"/>
              <a:gd name="connsiteY59" fmla="*/ 617928 h 2789161"/>
              <a:gd name="connsiteX60" fmla="*/ 534192 w 24145697"/>
              <a:gd name="connsiteY60" fmla="*/ 357046 h 2789161"/>
              <a:gd name="connsiteX61" fmla="*/ 14275237 w 24145697"/>
              <a:gd name="connsiteY61" fmla="*/ 159301 h 2789161"/>
              <a:gd name="connsiteX62" fmla="*/ 14291373 w 24145697"/>
              <a:gd name="connsiteY62" fmla="*/ 221770 h 2789161"/>
              <a:gd name="connsiteX63" fmla="*/ 13582627 w 24145697"/>
              <a:gd name="connsiteY63" fmla="*/ 476642 h 2789161"/>
              <a:gd name="connsiteX64" fmla="*/ 13556561 w 24145697"/>
              <a:gd name="connsiteY64" fmla="*/ 419170 h 2789161"/>
              <a:gd name="connsiteX65" fmla="*/ 14275237 w 24145697"/>
              <a:gd name="connsiteY65" fmla="*/ 159301 h 2789161"/>
              <a:gd name="connsiteX66" fmla="*/ 16559706 w 24145697"/>
              <a:gd name="connsiteY66" fmla="*/ 120845 h 2789161"/>
              <a:gd name="connsiteX67" fmla="*/ 17290505 w 24145697"/>
              <a:gd name="connsiteY67" fmla="*/ 352508 h 2789161"/>
              <a:gd name="connsiteX68" fmla="*/ 17266769 w 24145697"/>
              <a:gd name="connsiteY68" fmla="*/ 410733 h 2789161"/>
              <a:gd name="connsiteX69" fmla="*/ 16544715 w 24145697"/>
              <a:gd name="connsiteY69" fmla="*/ 181548 h 2789161"/>
              <a:gd name="connsiteX70" fmla="*/ 2791160 w 24145697"/>
              <a:gd name="connsiteY70" fmla="*/ 21972 h 2789161"/>
              <a:gd name="connsiteX71" fmla="*/ 3547182 w 24145697"/>
              <a:gd name="connsiteY71" fmla="*/ 160832 h 2789161"/>
              <a:gd name="connsiteX72" fmla="*/ 3530937 w 24145697"/>
              <a:gd name="connsiteY72" fmla="*/ 223950 h 2789161"/>
              <a:gd name="connsiteX73" fmla="*/ 2784912 w 24145697"/>
              <a:gd name="connsiteY73" fmla="*/ 86352 h 2789161"/>
              <a:gd name="connsiteX74" fmla="*/ 2021892 w 24145697"/>
              <a:gd name="connsiteY74" fmla="*/ 5495 h 2789161"/>
              <a:gd name="connsiteX75" fmla="*/ 2025635 w 24145697"/>
              <a:gd name="connsiteY75" fmla="*/ 69073 h 2789161"/>
              <a:gd name="connsiteX76" fmla="*/ 1277090 w 24145697"/>
              <a:gd name="connsiteY76" fmla="*/ 180022 h 2789161"/>
              <a:gd name="connsiteX77" fmla="*/ 1263367 w 24145697"/>
              <a:gd name="connsiteY77" fmla="*/ 118938 h 2789161"/>
              <a:gd name="connsiteX78" fmla="*/ 2021892 w 24145697"/>
              <a:gd name="connsiteY78" fmla="*/ 5495 h 2789161"/>
              <a:gd name="connsiteX79" fmla="*/ 15494814 w 24145697"/>
              <a:gd name="connsiteY79" fmla="*/ 0 h 2789161"/>
              <a:gd name="connsiteX80" fmla="*/ 15801919 w 24145697"/>
              <a:gd name="connsiteY80" fmla="*/ 8789 h 2789161"/>
              <a:gd name="connsiteX81" fmla="*/ 15798173 w 24145697"/>
              <a:gd name="connsiteY81" fmla="*/ 72821 h 2789161"/>
              <a:gd name="connsiteX82" fmla="*/ 15494814 w 24145697"/>
              <a:gd name="connsiteY82" fmla="*/ 64032 h 2789161"/>
              <a:gd name="connsiteX83" fmla="*/ 15040398 w 24145697"/>
              <a:gd name="connsiteY83" fmla="*/ 86631 h 2789161"/>
              <a:gd name="connsiteX84" fmla="*/ 15034156 w 24145697"/>
              <a:gd name="connsiteY84" fmla="*/ 22600 h 2789161"/>
              <a:gd name="connsiteX85" fmla="*/ 15494814 w 24145697"/>
              <a:gd name="connsiteY85" fmla="*/ 0 h 278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24145697" h="2789161">
                <a:moveTo>
                  <a:pt x="22675891" y="2686048"/>
                </a:moveTo>
                <a:lnTo>
                  <a:pt x="22684581" y="2748918"/>
                </a:lnTo>
                <a:cubicBezTo>
                  <a:pt x="22483459" y="2775323"/>
                  <a:pt x="22278611" y="2789155"/>
                  <a:pt x="22076247" y="2789155"/>
                </a:cubicBezTo>
                <a:cubicBezTo>
                  <a:pt x="22025347" y="2789155"/>
                  <a:pt x="21973203" y="2787897"/>
                  <a:pt x="21922301" y="2786640"/>
                </a:cubicBezTo>
                <a:lnTo>
                  <a:pt x="21924785" y="2722513"/>
                </a:lnTo>
                <a:cubicBezTo>
                  <a:pt x="22174325" y="2731314"/>
                  <a:pt x="22427591" y="2718740"/>
                  <a:pt x="22675891" y="2686048"/>
                </a:cubicBezTo>
                <a:close/>
                <a:moveTo>
                  <a:pt x="8155972" y="2664076"/>
                </a:moveTo>
                <a:cubicBezTo>
                  <a:pt x="8404670" y="2705354"/>
                  <a:pt x="8657105" y="2725368"/>
                  <a:pt x="8908295" y="2725368"/>
                </a:cubicBezTo>
                <a:lnTo>
                  <a:pt x="8908295" y="2789161"/>
                </a:lnTo>
                <a:cubicBezTo>
                  <a:pt x="8653374" y="2789161"/>
                  <a:pt x="8397208" y="2767897"/>
                  <a:pt x="8146024" y="2726619"/>
                </a:cubicBezTo>
                <a:close/>
                <a:moveTo>
                  <a:pt x="10397744" y="2482807"/>
                </a:moveTo>
                <a:lnTo>
                  <a:pt x="10418853" y="2542730"/>
                </a:lnTo>
                <a:cubicBezTo>
                  <a:pt x="10177945" y="2625125"/>
                  <a:pt x="9928343" y="2687545"/>
                  <a:pt x="9677499" y="2728743"/>
                </a:cubicBezTo>
                <a:lnTo>
                  <a:pt x="9667565" y="2666322"/>
                </a:lnTo>
                <a:cubicBezTo>
                  <a:pt x="9914683" y="2625125"/>
                  <a:pt x="10160559" y="2563953"/>
                  <a:pt x="10397744" y="2482807"/>
                </a:cubicBezTo>
                <a:close/>
                <a:moveTo>
                  <a:pt x="20445233" y="2433376"/>
                </a:moveTo>
                <a:cubicBezTo>
                  <a:pt x="20681493" y="2521440"/>
                  <a:pt x="20926503" y="2590898"/>
                  <a:pt x="21174013" y="2639271"/>
                </a:cubicBezTo>
                <a:lnTo>
                  <a:pt x="21161513" y="2701288"/>
                </a:lnTo>
                <a:cubicBezTo>
                  <a:pt x="20910253" y="2651674"/>
                  <a:pt x="20661491" y="2580975"/>
                  <a:pt x="20422733" y="2492912"/>
                </a:cubicBezTo>
                <a:close/>
                <a:moveTo>
                  <a:pt x="24117121" y="2252107"/>
                </a:moveTo>
                <a:lnTo>
                  <a:pt x="24145697" y="2309491"/>
                </a:lnTo>
                <a:cubicBezTo>
                  <a:pt x="23917085" y="2421764"/>
                  <a:pt x="23678535" y="2516573"/>
                  <a:pt x="23433771" y="2591422"/>
                </a:cubicBezTo>
                <a:lnTo>
                  <a:pt x="23416377" y="2530295"/>
                </a:lnTo>
                <a:cubicBezTo>
                  <a:pt x="23657413" y="2456694"/>
                  <a:pt x="23892237" y="2363133"/>
                  <a:pt x="24117121" y="2252107"/>
                </a:cubicBezTo>
                <a:close/>
                <a:moveTo>
                  <a:pt x="6730080" y="2180701"/>
                </a:moveTo>
                <a:cubicBezTo>
                  <a:pt x="6952220" y="2300300"/>
                  <a:pt x="7186836" y="2401211"/>
                  <a:pt x="7425198" y="2480944"/>
                </a:cubicBezTo>
                <a:lnTo>
                  <a:pt x="7403981" y="2541989"/>
                </a:lnTo>
                <a:cubicBezTo>
                  <a:pt x="7161876" y="2459765"/>
                  <a:pt x="6926012" y="2357608"/>
                  <a:pt x="6701378" y="2236763"/>
                </a:cubicBezTo>
                <a:close/>
                <a:moveTo>
                  <a:pt x="11724729" y="1774224"/>
                </a:moveTo>
                <a:lnTo>
                  <a:pt x="11764617" y="1824026"/>
                </a:lnTo>
                <a:cubicBezTo>
                  <a:pt x="11561430" y="1979659"/>
                  <a:pt x="11344528" y="2120351"/>
                  <a:pt x="11120149" y="2239877"/>
                </a:cubicBezTo>
                <a:lnTo>
                  <a:pt x="11090233" y="2183849"/>
                </a:lnTo>
                <a:cubicBezTo>
                  <a:pt x="11312119" y="2065568"/>
                  <a:pt x="11525281" y="1927367"/>
                  <a:pt x="11724729" y="1774224"/>
                </a:cubicBezTo>
                <a:close/>
                <a:moveTo>
                  <a:pt x="19144147" y="1675351"/>
                </a:moveTo>
                <a:cubicBezTo>
                  <a:pt x="19337797" y="1836641"/>
                  <a:pt x="19546341" y="1981676"/>
                  <a:pt x="19762335" y="2107957"/>
                </a:cubicBezTo>
                <a:lnTo>
                  <a:pt x="19731301" y="2162971"/>
                </a:lnTo>
                <a:cubicBezTo>
                  <a:pt x="19511583" y="2035439"/>
                  <a:pt x="19300555" y="1887903"/>
                  <a:pt x="19104425" y="1725363"/>
                </a:cubicBezTo>
                <a:close/>
                <a:moveTo>
                  <a:pt x="5531081" y="1268874"/>
                </a:moveTo>
                <a:cubicBezTo>
                  <a:pt x="5568486" y="1303626"/>
                  <a:pt x="5604646" y="1339618"/>
                  <a:pt x="5642052" y="1374370"/>
                </a:cubicBezTo>
                <a:cubicBezTo>
                  <a:pt x="5784194" y="1517100"/>
                  <a:pt x="5937559" y="1651142"/>
                  <a:pt x="6095911" y="1772773"/>
                </a:cubicBezTo>
                <a:lnTo>
                  <a:pt x="6057258" y="1822418"/>
                </a:lnTo>
                <a:cubicBezTo>
                  <a:pt x="5896412" y="1699546"/>
                  <a:pt x="5741801" y="1563022"/>
                  <a:pt x="5595918" y="1419051"/>
                </a:cubicBezTo>
                <a:cubicBezTo>
                  <a:pt x="5561005" y="1384299"/>
                  <a:pt x="5523599" y="1348306"/>
                  <a:pt x="5487440" y="1314796"/>
                </a:cubicBezTo>
                <a:close/>
                <a:moveTo>
                  <a:pt x="12887461" y="790987"/>
                </a:moveTo>
                <a:lnTo>
                  <a:pt x="12923622" y="843046"/>
                </a:lnTo>
                <a:cubicBezTo>
                  <a:pt x="12714138" y="981871"/>
                  <a:pt x="12514629" y="1139288"/>
                  <a:pt x="12331331" y="1311578"/>
                </a:cubicBezTo>
                <a:lnTo>
                  <a:pt x="12287688" y="1265717"/>
                </a:lnTo>
                <a:cubicBezTo>
                  <a:pt x="12474727" y="1090947"/>
                  <a:pt x="12675483" y="932290"/>
                  <a:pt x="12887461" y="790987"/>
                </a:cubicBezTo>
                <a:close/>
                <a:moveTo>
                  <a:pt x="17967955" y="703096"/>
                </a:moveTo>
                <a:cubicBezTo>
                  <a:pt x="18184011" y="837524"/>
                  <a:pt x="18388891" y="990623"/>
                  <a:pt x="18581355" y="1159903"/>
                </a:cubicBezTo>
                <a:lnTo>
                  <a:pt x="18539137" y="1207201"/>
                </a:lnTo>
                <a:cubicBezTo>
                  <a:pt x="18350399" y="1041656"/>
                  <a:pt x="18146761" y="889802"/>
                  <a:pt x="17934429" y="756618"/>
                </a:cubicBezTo>
                <a:close/>
                <a:moveTo>
                  <a:pt x="4266747" y="417467"/>
                </a:moveTo>
                <a:cubicBezTo>
                  <a:pt x="4498864" y="523642"/>
                  <a:pt x="4725990" y="648555"/>
                  <a:pt x="4936893" y="792204"/>
                </a:cubicBezTo>
                <a:lnTo>
                  <a:pt x="4901950" y="844667"/>
                </a:lnTo>
                <a:cubicBezTo>
                  <a:pt x="4692295" y="703516"/>
                  <a:pt x="4470162" y="581102"/>
                  <a:pt x="4240539" y="476176"/>
                </a:cubicBezTo>
                <a:close/>
                <a:moveTo>
                  <a:pt x="534192" y="357046"/>
                </a:moveTo>
                <a:lnTo>
                  <a:pt x="559037" y="415157"/>
                </a:lnTo>
                <a:cubicBezTo>
                  <a:pt x="366480" y="494287"/>
                  <a:pt x="178892" y="587018"/>
                  <a:pt x="0" y="690877"/>
                </a:cubicBezTo>
                <a:lnTo>
                  <a:pt x="0" y="617928"/>
                </a:lnTo>
                <a:cubicBezTo>
                  <a:pt x="172681" y="520252"/>
                  <a:pt x="351572" y="431231"/>
                  <a:pt x="534192" y="357046"/>
                </a:cubicBezTo>
                <a:close/>
                <a:moveTo>
                  <a:pt x="14275237" y="159301"/>
                </a:moveTo>
                <a:lnTo>
                  <a:pt x="14291373" y="221770"/>
                </a:lnTo>
                <a:cubicBezTo>
                  <a:pt x="14049332" y="286737"/>
                  <a:pt x="13811014" y="372944"/>
                  <a:pt x="13582627" y="476642"/>
                </a:cubicBezTo>
                <a:lnTo>
                  <a:pt x="13556561" y="419170"/>
                </a:lnTo>
                <a:cubicBezTo>
                  <a:pt x="13787431" y="312974"/>
                  <a:pt x="14029472" y="226767"/>
                  <a:pt x="14275237" y="159301"/>
                </a:cubicBezTo>
                <a:close/>
                <a:moveTo>
                  <a:pt x="16559706" y="120845"/>
                </a:moveTo>
                <a:cubicBezTo>
                  <a:pt x="16809551" y="177832"/>
                  <a:pt x="17054401" y="255878"/>
                  <a:pt x="17290505" y="352508"/>
                </a:cubicBezTo>
                <a:lnTo>
                  <a:pt x="17266769" y="410733"/>
                </a:lnTo>
                <a:cubicBezTo>
                  <a:pt x="17033163" y="315343"/>
                  <a:pt x="16790813" y="238535"/>
                  <a:pt x="16544715" y="181548"/>
                </a:cubicBezTo>
                <a:close/>
                <a:moveTo>
                  <a:pt x="2791160" y="21972"/>
                </a:moveTo>
                <a:cubicBezTo>
                  <a:pt x="3046083" y="48482"/>
                  <a:pt x="3299757" y="95189"/>
                  <a:pt x="3547182" y="160832"/>
                </a:cubicBezTo>
                <a:lnTo>
                  <a:pt x="3530937" y="223950"/>
                </a:lnTo>
                <a:cubicBezTo>
                  <a:pt x="3287260" y="157045"/>
                  <a:pt x="3036086" y="111600"/>
                  <a:pt x="2784912" y="86352"/>
                </a:cubicBezTo>
                <a:close/>
                <a:moveTo>
                  <a:pt x="2021892" y="5495"/>
                </a:moveTo>
                <a:lnTo>
                  <a:pt x="2025635" y="69073"/>
                </a:lnTo>
                <a:cubicBezTo>
                  <a:pt x="1774872" y="86526"/>
                  <a:pt x="1522862" y="123924"/>
                  <a:pt x="1277090" y="180022"/>
                </a:cubicBezTo>
                <a:lnTo>
                  <a:pt x="1263367" y="118938"/>
                </a:lnTo>
                <a:cubicBezTo>
                  <a:pt x="1511634" y="61593"/>
                  <a:pt x="1767387" y="22948"/>
                  <a:pt x="2021892" y="5495"/>
                </a:cubicBezTo>
                <a:close/>
                <a:moveTo>
                  <a:pt x="15494814" y="0"/>
                </a:moveTo>
                <a:cubicBezTo>
                  <a:pt x="15597182" y="0"/>
                  <a:pt x="15700799" y="2511"/>
                  <a:pt x="15801919" y="8789"/>
                </a:cubicBezTo>
                <a:lnTo>
                  <a:pt x="15798173" y="72821"/>
                </a:lnTo>
                <a:cubicBezTo>
                  <a:pt x="15698302" y="66543"/>
                  <a:pt x="15595933" y="64032"/>
                  <a:pt x="15494814" y="64032"/>
                </a:cubicBezTo>
                <a:cubicBezTo>
                  <a:pt x="15343758" y="64032"/>
                  <a:pt x="15191454" y="71565"/>
                  <a:pt x="15040398" y="86631"/>
                </a:cubicBezTo>
                <a:lnTo>
                  <a:pt x="15034156" y="22600"/>
                </a:lnTo>
                <a:cubicBezTo>
                  <a:pt x="15187709" y="7533"/>
                  <a:pt x="15342509" y="0"/>
                  <a:pt x="154948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endParaRPr lang="en-US" sz="3265" dirty="0">
              <a:latin typeface="Lato Light" panose="020F0502020204030203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12399CB-1F9E-520B-FEEE-2882E023F937}"/>
              </a:ext>
            </a:extLst>
          </p:cNvPr>
          <p:cNvGrpSpPr/>
          <p:nvPr/>
        </p:nvGrpSpPr>
        <p:grpSpPr>
          <a:xfrm>
            <a:off x="1069962" y="1586192"/>
            <a:ext cx="2040629" cy="3114495"/>
            <a:chOff x="1069962" y="1586192"/>
            <a:chExt cx="2040629" cy="3114495"/>
          </a:xfrm>
        </p:grpSpPr>
        <p:sp>
          <p:nvSpPr>
            <p:cNvPr id="6" name="Freeform 87">
              <a:extLst>
                <a:ext uri="{FF2B5EF4-FFF2-40B4-BE49-F238E27FC236}">
                  <a16:creationId xmlns:a16="http://schemas.microsoft.com/office/drawing/2014/main" id="{C7259200-E118-1F4B-BE40-2CBCD343AC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9962" y="4115688"/>
              <a:ext cx="442182" cy="584999"/>
            </a:xfrm>
            <a:custGeom>
              <a:avLst/>
              <a:gdLst>
                <a:gd name="T0" fmla="*/ 710 w 711"/>
                <a:gd name="T1" fmla="*/ 354 h 940"/>
                <a:gd name="T2" fmla="*/ 710 w 711"/>
                <a:gd name="T3" fmla="*/ 354 h 940"/>
                <a:gd name="T4" fmla="*/ 355 w 711"/>
                <a:gd name="T5" fmla="*/ 0 h 940"/>
                <a:gd name="T6" fmla="*/ 355 w 711"/>
                <a:gd name="T7" fmla="*/ 0 h 940"/>
                <a:gd name="T8" fmla="*/ 0 w 711"/>
                <a:gd name="T9" fmla="*/ 354 h 940"/>
                <a:gd name="T10" fmla="*/ 0 w 711"/>
                <a:gd name="T11" fmla="*/ 354 h 940"/>
                <a:gd name="T12" fmla="*/ 206 w 711"/>
                <a:gd name="T13" fmla="*/ 676 h 940"/>
                <a:gd name="T14" fmla="*/ 355 w 711"/>
                <a:gd name="T15" fmla="*/ 939 h 940"/>
                <a:gd name="T16" fmla="*/ 504 w 711"/>
                <a:gd name="T17" fmla="*/ 676 h 940"/>
                <a:gd name="T18" fmla="*/ 504 w 711"/>
                <a:gd name="T19" fmla="*/ 676 h 940"/>
                <a:gd name="T20" fmla="*/ 710 w 711"/>
                <a:gd name="T21" fmla="*/ 354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1" h="940">
                  <a:moveTo>
                    <a:pt x="710" y="354"/>
                  </a:moveTo>
                  <a:lnTo>
                    <a:pt x="710" y="354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7" name="Freeform 88">
              <a:extLst>
                <a:ext uri="{FF2B5EF4-FFF2-40B4-BE49-F238E27FC236}">
                  <a16:creationId xmlns:a16="http://schemas.microsoft.com/office/drawing/2014/main" id="{E8A80676-D706-494B-8896-321B32FC4A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1441" y="3794354"/>
              <a:ext cx="19225" cy="321336"/>
            </a:xfrm>
            <a:custGeom>
              <a:avLst/>
              <a:gdLst>
                <a:gd name="T0" fmla="*/ 30 w 31"/>
                <a:gd name="T1" fmla="*/ 515 h 516"/>
                <a:gd name="T2" fmla="*/ 0 w 31"/>
                <a:gd name="T3" fmla="*/ 515 h 516"/>
                <a:gd name="T4" fmla="*/ 0 w 31"/>
                <a:gd name="T5" fmla="*/ 0 h 516"/>
                <a:gd name="T6" fmla="*/ 30 w 31"/>
                <a:gd name="T7" fmla="*/ 0 h 516"/>
                <a:gd name="T8" fmla="*/ 30 w 31"/>
                <a:gd name="T9" fmla="*/ 51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516">
                  <a:moveTo>
                    <a:pt x="30" y="515"/>
                  </a:moveTo>
                  <a:lnTo>
                    <a:pt x="0" y="515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1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14" name="Freeform 96">
              <a:extLst>
                <a:ext uri="{FF2B5EF4-FFF2-40B4-BE49-F238E27FC236}">
                  <a16:creationId xmlns:a16="http://schemas.microsoft.com/office/drawing/2014/main" id="{9467BADE-C215-7649-A54B-3F6ACE97E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0598" y="1586192"/>
              <a:ext cx="1949993" cy="2252104"/>
            </a:xfrm>
            <a:custGeom>
              <a:avLst/>
              <a:gdLst>
                <a:gd name="T0" fmla="*/ 2922 w 3133"/>
                <a:gd name="T1" fmla="*/ 0 h 3616"/>
                <a:gd name="T2" fmla="*/ 210 w 3133"/>
                <a:gd name="T3" fmla="*/ 0 h 3616"/>
                <a:gd name="T4" fmla="*/ 210 w 3133"/>
                <a:gd name="T5" fmla="*/ 0 h 3616"/>
                <a:gd name="T6" fmla="*/ 0 w 3133"/>
                <a:gd name="T7" fmla="*/ 210 h 3616"/>
                <a:gd name="T8" fmla="*/ 0 w 3133"/>
                <a:gd name="T9" fmla="*/ 2969 h 3616"/>
                <a:gd name="T10" fmla="*/ 0 w 3133"/>
                <a:gd name="T11" fmla="*/ 3131 h 3616"/>
                <a:gd name="T12" fmla="*/ 0 w 3133"/>
                <a:gd name="T13" fmla="*/ 3334 h 3616"/>
                <a:gd name="T14" fmla="*/ 0 w 3133"/>
                <a:gd name="T15" fmla="*/ 3334 h 3616"/>
                <a:gd name="T16" fmla="*/ 358 w 3133"/>
                <a:gd name="T17" fmla="*/ 3482 h 3616"/>
                <a:gd name="T18" fmla="*/ 647 w 3133"/>
                <a:gd name="T19" fmla="*/ 3193 h 3616"/>
                <a:gd name="T20" fmla="*/ 647 w 3133"/>
                <a:gd name="T21" fmla="*/ 3193 h 3616"/>
                <a:gd name="T22" fmla="*/ 796 w 3133"/>
                <a:gd name="T23" fmla="*/ 3131 h 3616"/>
                <a:gd name="T24" fmla="*/ 2922 w 3133"/>
                <a:gd name="T25" fmla="*/ 3131 h 3616"/>
                <a:gd name="T26" fmla="*/ 2922 w 3133"/>
                <a:gd name="T27" fmla="*/ 3131 h 3616"/>
                <a:gd name="T28" fmla="*/ 3132 w 3133"/>
                <a:gd name="T29" fmla="*/ 2921 h 3616"/>
                <a:gd name="T30" fmla="*/ 3132 w 3133"/>
                <a:gd name="T31" fmla="*/ 210 h 3616"/>
                <a:gd name="T32" fmla="*/ 3132 w 3133"/>
                <a:gd name="T33" fmla="*/ 210 h 3616"/>
                <a:gd name="T34" fmla="*/ 2922 w 3133"/>
                <a:gd name="T35" fmla="*/ 0 h 3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3" h="3616">
                  <a:moveTo>
                    <a:pt x="2922" y="0"/>
                  </a:moveTo>
                  <a:lnTo>
                    <a:pt x="210" y="0"/>
                  </a:lnTo>
                  <a:lnTo>
                    <a:pt x="210" y="0"/>
                  </a:lnTo>
                  <a:cubicBezTo>
                    <a:pt x="93" y="0"/>
                    <a:pt x="0" y="94"/>
                    <a:pt x="0" y="210"/>
                  </a:cubicBezTo>
                  <a:lnTo>
                    <a:pt x="0" y="2969"/>
                  </a:lnTo>
                  <a:lnTo>
                    <a:pt x="0" y="3131"/>
                  </a:lnTo>
                  <a:lnTo>
                    <a:pt x="0" y="3334"/>
                  </a:lnTo>
                  <a:lnTo>
                    <a:pt x="0" y="3334"/>
                  </a:lnTo>
                  <a:cubicBezTo>
                    <a:pt x="0" y="3521"/>
                    <a:pt x="226" y="3615"/>
                    <a:pt x="358" y="3482"/>
                  </a:cubicBezTo>
                  <a:lnTo>
                    <a:pt x="647" y="3193"/>
                  </a:lnTo>
                  <a:lnTo>
                    <a:pt x="647" y="3193"/>
                  </a:lnTo>
                  <a:cubicBezTo>
                    <a:pt x="687" y="3154"/>
                    <a:pt x="740" y="3131"/>
                    <a:pt x="796" y="3131"/>
                  </a:cubicBezTo>
                  <a:lnTo>
                    <a:pt x="2922" y="3131"/>
                  </a:lnTo>
                  <a:lnTo>
                    <a:pt x="2922" y="3131"/>
                  </a:lnTo>
                  <a:cubicBezTo>
                    <a:pt x="3038" y="3131"/>
                    <a:pt x="3132" y="3038"/>
                    <a:pt x="3132" y="2921"/>
                  </a:cubicBezTo>
                  <a:lnTo>
                    <a:pt x="3132" y="210"/>
                  </a:lnTo>
                  <a:lnTo>
                    <a:pt x="3132" y="210"/>
                  </a:lnTo>
                  <a:cubicBezTo>
                    <a:pt x="3132" y="94"/>
                    <a:pt x="3038" y="0"/>
                    <a:pt x="2922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30" name="Subtitle 2">
              <a:extLst>
                <a:ext uri="{FF2B5EF4-FFF2-40B4-BE49-F238E27FC236}">
                  <a16:creationId xmlns:a16="http://schemas.microsoft.com/office/drawing/2014/main" id="{FE2BD79D-39A1-3443-83C8-153A672147CF}"/>
                </a:ext>
              </a:extLst>
            </p:cNvPr>
            <p:cNvSpPr txBox="1">
              <a:spLocks/>
            </p:cNvSpPr>
            <p:nvPr/>
          </p:nvSpPr>
          <p:spPr>
            <a:xfrm>
              <a:off x="1324831" y="2142369"/>
              <a:ext cx="1621526" cy="944554"/>
            </a:xfrm>
            <a:prstGeom prst="rect">
              <a:avLst/>
            </a:prstGeom>
          </p:spPr>
          <p:txBody>
            <a:bodyPr vert="horz" wrap="square" lIns="45720" tIns="22860" rIns="45720" bIns="2286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bg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The platform is now live, and users can start manually adding trips and reservations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1F93518-6617-6F4F-B82B-536A50F6B533}"/>
                </a:ext>
              </a:extLst>
            </p:cNvPr>
            <p:cNvSpPr txBox="1"/>
            <p:nvPr/>
          </p:nvSpPr>
          <p:spPr>
            <a:xfrm>
              <a:off x="1324831" y="1803831"/>
              <a:ext cx="1455848" cy="307777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1 . Soft Launch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B0C2F9F-5A5F-04AA-A4E9-DEE41D658476}"/>
              </a:ext>
            </a:extLst>
          </p:cNvPr>
          <p:cNvGrpSpPr/>
          <p:nvPr/>
        </p:nvGrpSpPr>
        <p:grpSpPr>
          <a:xfrm>
            <a:off x="3739529" y="2874284"/>
            <a:ext cx="2043372" cy="3114497"/>
            <a:chOff x="3739529" y="2874284"/>
            <a:chExt cx="2043372" cy="3114497"/>
          </a:xfrm>
        </p:grpSpPr>
        <p:sp>
          <p:nvSpPr>
            <p:cNvPr id="8" name="Freeform 89">
              <a:extLst>
                <a:ext uri="{FF2B5EF4-FFF2-40B4-BE49-F238E27FC236}">
                  <a16:creationId xmlns:a16="http://schemas.microsoft.com/office/drawing/2014/main" id="{C0277577-036E-A444-ACE9-C7D0D89DD4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39529" y="5403784"/>
              <a:ext cx="442182" cy="584997"/>
            </a:xfrm>
            <a:custGeom>
              <a:avLst/>
              <a:gdLst>
                <a:gd name="T0" fmla="*/ 709 w 710"/>
                <a:gd name="T1" fmla="*/ 354 h 940"/>
                <a:gd name="T2" fmla="*/ 709 w 710"/>
                <a:gd name="T3" fmla="*/ 354 h 940"/>
                <a:gd name="T4" fmla="*/ 355 w 710"/>
                <a:gd name="T5" fmla="*/ 0 h 940"/>
                <a:gd name="T6" fmla="*/ 355 w 710"/>
                <a:gd name="T7" fmla="*/ 0 h 940"/>
                <a:gd name="T8" fmla="*/ 0 w 710"/>
                <a:gd name="T9" fmla="*/ 354 h 940"/>
                <a:gd name="T10" fmla="*/ 0 w 710"/>
                <a:gd name="T11" fmla="*/ 354 h 940"/>
                <a:gd name="T12" fmla="*/ 206 w 710"/>
                <a:gd name="T13" fmla="*/ 676 h 940"/>
                <a:gd name="T14" fmla="*/ 355 w 710"/>
                <a:gd name="T15" fmla="*/ 939 h 940"/>
                <a:gd name="T16" fmla="*/ 504 w 710"/>
                <a:gd name="T17" fmla="*/ 676 h 940"/>
                <a:gd name="T18" fmla="*/ 504 w 710"/>
                <a:gd name="T19" fmla="*/ 676 h 940"/>
                <a:gd name="T20" fmla="*/ 709 w 710"/>
                <a:gd name="T21" fmla="*/ 354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0" h="940">
                  <a:moveTo>
                    <a:pt x="709" y="354"/>
                  </a:moveTo>
                  <a:lnTo>
                    <a:pt x="709" y="354"/>
                  </a:lnTo>
                  <a:cubicBezTo>
                    <a:pt x="709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4" y="620"/>
                    <a:pt x="206" y="676"/>
                  </a:cubicBezTo>
                  <a:lnTo>
                    <a:pt x="355" y="939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6" y="620"/>
                    <a:pt x="709" y="497"/>
                    <a:pt x="709" y="354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9" name="Freeform 90">
              <a:extLst>
                <a:ext uri="{FF2B5EF4-FFF2-40B4-BE49-F238E27FC236}">
                  <a16:creationId xmlns:a16="http://schemas.microsoft.com/office/drawing/2014/main" id="{F106DE51-B70B-034A-B4AE-F8353F56F8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1008" y="5082444"/>
              <a:ext cx="19225" cy="321338"/>
            </a:xfrm>
            <a:custGeom>
              <a:avLst/>
              <a:gdLst>
                <a:gd name="T0" fmla="*/ 31 w 32"/>
                <a:gd name="T1" fmla="*/ 515 h 516"/>
                <a:gd name="T2" fmla="*/ 0 w 32"/>
                <a:gd name="T3" fmla="*/ 515 h 516"/>
                <a:gd name="T4" fmla="*/ 0 w 32"/>
                <a:gd name="T5" fmla="*/ 0 h 516"/>
                <a:gd name="T6" fmla="*/ 31 w 32"/>
                <a:gd name="T7" fmla="*/ 0 h 516"/>
                <a:gd name="T8" fmla="*/ 31 w 32"/>
                <a:gd name="T9" fmla="*/ 515 h 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16">
                  <a:moveTo>
                    <a:pt x="31" y="515"/>
                  </a:moveTo>
                  <a:lnTo>
                    <a:pt x="0" y="515"/>
                  </a:lnTo>
                  <a:lnTo>
                    <a:pt x="0" y="0"/>
                  </a:lnTo>
                  <a:lnTo>
                    <a:pt x="31" y="0"/>
                  </a:lnTo>
                  <a:lnTo>
                    <a:pt x="31" y="51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15" name="Freeform 169">
              <a:extLst>
                <a:ext uri="{FF2B5EF4-FFF2-40B4-BE49-F238E27FC236}">
                  <a16:creationId xmlns:a16="http://schemas.microsoft.com/office/drawing/2014/main" id="{B61ACC66-EFC5-C248-B129-BE5AC2AC1B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0163" y="2874284"/>
              <a:ext cx="1952738" cy="2252104"/>
            </a:xfrm>
            <a:custGeom>
              <a:avLst/>
              <a:gdLst>
                <a:gd name="T0" fmla="*/ 2923 w 3134"/>
                <a:gd name="T1" fmla="*/ 0 h 3616"/>
                <a:gd name="T2" fmla="*/ 211 w 3134"/>
                <a:gd name="T3" fmla="*/ 0 h 3616"/>
                <a:gd name="T4" fmla="*/ 211 w 3134"/>
                <a:gd name="T5" fmla="*/ 0 h 3616"/>
                <a:gd name="T6" fmla="*/ 0 w 3134"/>
                <a:gd name="T7" fmla="*/ 210 h 3616"/>
                <a:gd name="T8" fmla="*/ 0 w 3134"/>
                <a:gd name="T9" fmla="*/ 2969 h 3616"/>
                <a:gd name="T10" fmla="*/ 0 w 3134"/>
                <a:gd name="T11" fmla="*/ 3132 h 3616"/>
                <a:gd name="T12" fmla="*/ 0 w 3134"/>
                <a:gd name="T13" fmla="*/ 3334 h 3616"/>
                <a:gd name="T14" fmla="*/ 0 w 3134"/>
                <a:gd name="T15" fmla="*/ 3334 h 3616"/>
                <a:gd name="T16" fmla="*/ 359 w 3134"/>
                <a:gd name="T17" fmla="*/ 3483 h 3616"/>
                <a:gd name="T18" fmla="*/ 649 w 3134"/>
                <a:gd name="T19" fmla="*/ 3193 h 3616"/>
                <a:gd name="T20" fmla="*/ 649 w 3134"/>
                <a:gd name="T21" fmla="*/ 3193 h 3616"/>
                <a:gd name="T22" fmla="*/ 797 w 3134"/>
                <a:gd name="T23" fmla="*/ 3132 h 3616"/>
                <a:gd name="T24" fmla="*/ 2923 w 3134"/>
                <a:gd name="T25" fmla="*/ 3132 h 3616"/>
                <a:gd name="T26" fmla="*/ 2923 w 3134"/>
                <a:gd name="T27" fmla="*/ 3132 h 3616"/>
                <a:gd name="T28" fmla="*/ 3133 w 3134"/>
                <a:gd name="T29" fmla="*/ 2921 h 3616"/>
                <a:gd name="T30" fmla="*/ 3133 w 3134"/>
                <a:gd name="T31" fmla="*/ 210 h 3616"/>
                <a:gd name="T32" fmla="*/ 3133 w 3134"/>
                <a:gd name="T33" fmla="*/ 210 h 3616"/>
                <a:gd name="T34" fmla="*/ 2923 w 3134"/>
                <a:gd name="T35" fmla="*/ 0 h 3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4" h="3616">
                  <a:moveTo>
                    <a:pt x="2923" y="0"/>
                  </a:moveTo>
                  <a:lnTo>
                    <a:pt x="211" y="0"/>
                  </a:lnTo>
                  <a:lnTo>
                    <a:pt x="211" y="0"/>
                  </a:lnTo>
                  <a:cubicBezTo>
                    <a:pt x="95" y="0"/>
                    <a:pt x="0" y="94"/>
                    <a:pt x="0" y="210"/>
                  </a:cubicBezTo>
                  <a:lnTo>
                    <a:pt x="0" y="2969"/>
                  </a:lnTo>
                  <a:lnTo>
                    <a:pt x="0" y="3132"/>
                  </a:lnTo>
                  <a:lnTo>
                    <a:pt x="0" y="3334"/>
                  </a:lnTo>
                  <a:lnTo>
                    <a:pt x="0" y="3334"/>
                  </a:lnTo>
                  <a:cubicBezTo>
                    <a:pt x="0" y="3521"/>
                    <a:pt x="227" y="3615"/>
                    <a:pt x="359" y="3483"/>
                  </a:cubicBezTo>
                  <a:lnTo>
                    <a:pt x="649" y="3193"/>
                  </a:lnTo>
                  <a:lnTo>
                    <a:pt x="649" y="3193"/>
                  </a:lnTo>
                  <a:cubicBezTo>
                    <a:pt x="688" y="3154"/>
                    <a:pt x="742" y="3132"/>
                    <a:pt x="797" y="3132"/>
                  </a:cubicBezTo>
                  <a:lnTo>
                    <a:pt x="2923" y="3132"/>
                  </a:lnTo>
                  <a:lnTo>
                    <a:pt x="2923" y="3132"/>
                  </a:lnTo>
                  <a:cubicBezTo>
                    <a:pt x="3039" y="3132"/>
                    <a:pt x="3133" y="3038"/>
                    <a:pt x="3133" y="2921"/>
                  </a:cubicBezTo>
                  <a:lnTo>
                    <a:pt x="3133" y="210"/>
                  </a:lnTo>
                  <a:lnTo>
                    <a:pt x="3133" y="210"/>
                  </a:lnTo>
                  <a:cubicBezTo>
                    <a:pt x="3133" y="94"/>
                    <a:pt x="3039" y="0"/>
                    <a:pt x="2923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34" name="Subtitle 2">
              <a:extLst>
                <a:ext uri="{FF2B5EF4-FFF2-40B4-BE49-F238E27FC236}">
                  <a16:creationId xmlns:a16="http://schemas.microsoft.com/office/drawing/2014/main" id="{922E9D4B-B75B-7146-94D1-50845D4B6455}"/>
                </a:ext>
              </a:extLst>
            </p:cNvPr>
            <p:cNvSpPr txBox="1">
              <a:spLocks/>
            </p:cNvSpPr>
            <p:nvPr/>
          </p:nvSpPr>
          <p:spPr>
            <a:xfrm>
              <a:off x="3994398" y="3428640"/>
              <a:ext cx="1621526" cy="1175386"/>
            </a:xfrm>
            <a:prstGeom prst="rect">
              <a:avLst/>
            </a:prstGeom>
          </p:spPr>
          <p:txBody>
            <a:bodyPr vert="horz" wrap="square" lIns="45720" tIns="22860" rIns="45720" bIns="2286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bg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Trips now receive automatic updates and users can share their trips with their travel companions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3823680-6D76-504E-B1F7-70364237C671}"/>
                </a:ext>
              </a:extLst>
            </p:cNvPr>
            <p:cNvSpPr txBox="1"/>
            <p:nvPr/>
          </p:nvSpPr>
          <p:spPr>
            <a:xfrm>
              <a:off x="3977169" y="2959442"/>
              <a:ext cx="1550424" cy="523220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2. Integrations </a:t>
              </a:r>
            </a:p>
            <a:p>
              <a:r>
                <a:rPr lang="en-US" sz="1400" b="1" dirty="0">
                  <a:solidFill>
                    <a:schemeClr val="bg1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&amp; Sharing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32AB70F-A99B-9B2B-DF35-CC69D9C44184}"/>
              </a:ext>
            </a:extLst>
          </p:cNvPr>
          <p:cNvGrpSpPr/>
          <p:nvPr/>
        </p:nvGrpSpPr>
        <p:grpSpPr>
          <a:xfrm>
            <a:off x="6409096" y="1827881"/>
            <a:ext cx="2040629" cy="3111749"/>
            <a:chOff x="6409096" y="1827881"/>
            <a:chExt cx="2040629" cy="3111749"/>
          </a:xfrm>
        </p:grpSpPr>
        <p:sp>
          <p:nvSpPr>
            <p:cNvPr id="10" name="Freeform 91">
              <a:extLst>
                <a:ext uri="{FF2B5EF4-FFF2-40B4-BE49-F238E27FC236}">
                  <a16:creationId xmlns:a16="http://schemas.microsoft.com/office/drawing/2014/main" id="{3FBC93E1-299A-2749-8690-8928D47E1D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9096" y="4354633"/>
              <a:ext cx="442182" cy="584997"/>
            </a:xfrm>
            <a:custGeom>
              <a:avLst/>
              <a:gdLst>
                <a:gd name="T0" fmla="*/ 710 w 711"/>
                <a:gd name="T1" fmla="*/ 353 h 939"/>
                <a:gd name="T2" fmla="*/ 710 w 711"/>
                <a:gd name="T3" fmla="*/ 353 h 939"/>
                <a:gd name="T4" fmla="*/ 355 w 711"/>
                <a:gd name="T5" fmla="*/ 0 h 939"/>
                <a:gd name="T6" fmla="*/ 355 w 711"/>
                <a:gd name="T7" fmla="*/ 0 h 939"/>
                <a:gd name="T8" fmla="*/ 0 w 711"/>
                <a:gd name="T9" fmla="*/ 353 h 939"/>
                <a:gd name="T10" fmla="*/ 0 w 711"/>
                <a:gd name="T11" fmla="*/ 353 h 939"/>
                <a:gd name="T12" fmla="*/ 206 w 711"/>
                <a:gd name="T13" fmla="*/ 676 h 939"/>
                <a:gd name="T14" fmla="*/ 355 w 711"/>
                <a:gd name="T15" fmla="*/ 938 h 939"/>
                <a:gd name="T16" fmla="*/ 504 w 711"/>
                <a:gd name="T17" fmla="*/ 676 h 939"/>
                <a:gd name="T18" fmla="*/ 504 w 711"/>
                <a:gd name="T19" fmla="*/ 676 h 939"/>
                <a:gd name="T20" fmla="*/ 710 w 711"/>
                <a:gd name="T21" fmla="*/ 353 h 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1" h="939">
                  <a:moveTo>
                    <a:pt x="710" y="353"/>
                  </a:moveTo>
                  <a:lnTo>
                    <a:pt x="710" y="353"/>
                  </a:lnTo>
                  <a:cubicBezTo>
                    <a:pt x="710" y="158"/>
                    <a:pt x="551" y="0"/>
                    <a:pt x="355" y="0"/>
                  </a:cubicBezTo>
                  <a:lnTo>
                    <a:pt x="355" y="0"/>
                  </a:lnTo>
                  <a:cubicBezTo>
                    <a:pt x="159" y="0"/>
                    <a:pt x="0" y="158"/>
                    <a:pt x="0" y="353"/>
                  </a:cubicBezTo>
                  <a:lnTo>
                    <a:pt x="0" y="353"/>
                  </a:lnTo>
                  <a:cubicBezTo>
                    <a:pt x="0" y="497"/>
                    <a:pt x="85" y="620"/>
                    <a:pt x="206" y="676"/>
                  </a:cubicBezTo>
                  <a:lnTo>
                    <a:pt x="355" y="938"/>
                  </a:lnTo>
                  <a:lnTo>
                    <a:pt x="504" y="676"/>
                  </a:lnTo>
                  <a:lnTo>
                    <a:pt x="504" y="676"/>
                  </a:lnTo>
                  <a:cubicBezTo>
                    <a:pt x="625" y="620"/>
                    <a:pt x="710" y="497"/>
                    <a:pt x="710" y="353"/>
                  </a:cubicBezTo>
                </a:path>
              </a:pathLst>
            </a:custGeom>
            <a:solidFill>
              <a:srgbClr val="00B050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11" name="Freeform 92">
              <a:extLst>
                <a:ext uri="{FF2B5EF4-FFF2-40B4-BE49-F238E27FC236}">
                  <a16:creationId xmlns:a16="http://schemas.microsoft.com/office/drawing/2014/main" id="{19831D7C-3E8B-2643-A0CD-9120FAB568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0575" y="4033294"/>
              <a:ext cx="19225" cy="321338"/>
            </a:xfrm>
            <a:custGeom>
              <a:avLst/>
              <a:gdLst>
                <a:gd name="T0" fmla="*/ 30 w 31"/>
                <a:gd name="T1" fmla="*/ 516 h 517"/>
                <a:gd name="T2" fmla="*/ 0 w 31"/>
                <a:gd name="T3" fmla="*/ 516 h 517"/>
                <a:gd name="T4" fmla="*/ 0 w 31"/>
                <a:gd name="T5" fmla="*/ 0 h 517"/>
                <a:gd name="T6" fmla="*/ 30 w 31"/>
                <a:gd name="T7" fmla="*/ 0 h 517"/>
                <a:gd name="T8" fmla="*/ 30 w 31"/>
                <a:gd name="T9" fmla="*/ 516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517">
                  <a:moveTo>
                    <a:pt x="30" y="516"/>
                  </a:moveTo>
                  <a:lnTo>
                    <a:pt x="0" y="516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16"/>
                  </a:lnTo>
                </a:path>
              </a:pathLst>
            </a:custGeom>
            <a:solidFill>
              <a:srgbClr val="00B050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16" name="Freeform 241">
              <a:extLst>
                <a:ext uri="{FF2B5EF4-FFF2-40B4-BE49-F238E27FC236}">
                  <a16:creationId xmlns:a16="http://schemas.microsoft.com/office/drawing/2014/main" id="{48531ED3-6F90-8441-9057-F8C1F74E1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732" y="1827881"/>
              <a:ext cx="1949993" cy="2252104"/>
            </a:xfrm>
            <a:custGeom>
              <a:avLst/>
              <a:gdLst>
                <a:gd name="T0" fmla="*/ 2922 w 3133"/>
                <a:gd name="T1" fmla="*/ 0 h 3615"/>
                <a:gd name="T2" fmla="*/ 210 w 3133"/>
                <a:gd name="T3" fmla="*/ 0 h 3615"/>
                <a:gd name="T4" fmla="*/ 210 w 3133"/>
                <a:gd name="T5" fmla="*/ 0 h 3615"/>
                <a:gd name="T6" fmla="*/ 0 w 3133"/>
                <a:gd name="T7" fmla="*/ 209 h 3615"/>
                <a:gd name="T8" fmla="*/ 0 w 3133"/>
                <a:gd name="T9" fmla="*/ 2968 h 3615"/>
                <a:gd name="T10" fmla="*/ 0 w 3133"/>
                <a:gd name="T11" fmla="*/ 3131 h 3615"/>
                <a:gd name="T12" fmla="*/ 0 w 3133"/>
                <a:gd name="T13" fmla="*/ 3333 h 3615"/>
                <a:gd name="T14" fmla="*/ 0 w 3133"/>
                <a:gd name="T15" fmla="*/ 3333 h 3615"/>
                <a:gd name="T16" fmla="*/ 358 w 3133"/>
                <a:gd name="T17" fmla="*/ 3482 h 3615"/>
                <a:gd name="T18" fmla="*/ 647 w 3133"/>
                <a:gd name="T19" fmla="*/ 3192 h 3615"/>
                <a:gd name="T20" fmla="*/ 647 w 3133"/>
                <a:gd name="T21" fmla="*/ 3192 h 3615"/>
                <a:gd name="T22" fmla="*/ 796 w 3133"/>
                <a:gd name="T23" fmla="*/ 3131 h 3615"/>
                <a:gd name="T24" fmla="*/ 2922 w 3133"/>
                <a:gd name="T25" fmla="*/ 3131 h 3615"/>
                <a:gd name="T26" fmla="*/ 2922 w 3133"/>
                <a:gd name="T27" fmla="*/ 3131 h 3615"/>
                <a:gd name="T28" fmla="*/ 3132 w 3133"/>
                <a:gd name="T29" fmla="*/ 2921 h 3615"/>
                <a:gd name="T30" fmla="*/ 3132 w 3133"/>
                <a:gd name="T31" fmla="*/ 209 h 3615"/>
                <a:gd name="T32" fmla="*/ 3132 w 3133"/>
                <a:gd name="T33" fmla="*/ 209 h 3615"/>
                <a:gd name="T34" fmla="*/ 2922 w 3133"/>
                <a:gd name="T35" fmla="*/ 0 h 3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3" h="3615">
                  <a:moveTo>
                    <a:pt x="2922" y="0"/>
                  </a:moveTo>
                  <a:lnTo>
                    <a:pt x="210" y="0"/>
                  </a:lnTo>
                  <a:lnTo>
                    <a:pt x="210" y="0"/>
                  </a:lnTo>
                  <a:cubicBezTo>
                    <a:pt x="94" y="0"/>
                    <a:pt x="0" y="94"/>
                    <a:pt x="0" y="209"/>
                  </a:cubicBezTo>
                  <a:lnTo>
                    <a:pt x="0" y="2968"/>
                  </a:lnTo>
                  <a:lnTo>
                    <a:pt x="0" y="3131"/>
                  </a:lnTo>
                  <a:lnTo>
                    <a:pt x="0" y="3333"/>
                  </a:lnTo>
                  <a:lnTo>
                    <a:pt x="0" y="3333"/>
                  </a:lnTo>
                  <a:cubicBezTo>
                    <a:pt x="0" y="3521"/>
                    <a:pt x="226" y="3614"/>
                    <a:pt x="358" y="3482"/>
                  </a:cubicBezTo>
                  <a:lnTo>
                    <a:pt x="647" y="3192"/>
                  </a:lnTo>
                  <a:lnTo>
                    <a:pt x="647" y="3192"/>
                  </a:lnTo>
                  <a:cubicBezTo>
                    <a:pt x="687" y="3153"/>
                    <a:pt x="740" y="3131"/>
                    <a:pt x="796" y="3131"/>
                  </a:cubicBezTo>
                  <a:lnTo>
                    <a:pt x="2922" y="3131"/>
                  </a:lnTo>
                  <a:lnTo>
                    <a:pt x="2922" y="3131"/>
                  </a:lnTo>
                  <a:cubicBezTo>
                    <a:pt x="3038" y="3131"/>
                    <a:pt x="3132" y="3037"/>
                    <a:pt x="3132" y="2921"/>
                  </a:cubicBezTo>
                  <a:lnTo>
                    <a:pt x="3132" y="209"/>
                  </a:lnTo>
                  <a:lnTo>
                    <a:pt x="3132" y="209"/>
                  </a:lnTo>
                  <a:cubicBezTo>
                    <a:pt x="3132" y="94"/>
                    <a:pt x="3038" y="0"/>
                    <a:pt x="2922" y="0"/>
                  </a:cubicBezTo>
                </a:path>
              </a:pathLst>
            </a:custGeom>
            <a:solidFill>
              <a:srgbClr val="00B050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37" name="Subtitle 2">
              <a:extLst>
                <a:ext uri="{FF2B5EF4-FFF2-40B4-BE49-F238E27FC236}">
                  <a16:creationId xmlns:a16="http://schemas.microsoft.com/office/drawing/2014/main" id="{6C642AC0-FAA4-DE4A-B10B-54E2B40D2EDE}"/>
                </a:ext>
              </a:extLst>
            </p:cNvPr>
            <p:cNvSpPr txBox="1">
              <a:spLocks/>
            </p:cNvSpPr>
            <p:nvPr/>
          </p:nvSpPr>
          <p:spPr>
            <a:xfrm>
              <a:off x="6620575" y="2375270"/>
              <a:ext cx="1736482" cy="1406219"/>
            </a:xfrm>
            <a:prstGeom prst="rect">
              <a:avLst/>
            </a:prstGeom>
          </p:spPr>
          <p:txBody>
            <a:bodyPr vert="horz" wrap="square" lIns="45720" tIns="22860" rIns="45720" bIns="2286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bg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The system will start collection data for the foundation of a recommendation engine. User Subscription model released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B04A19C-C2E7-9042-9539-BE0E19C681E1}"/>
                </a:ext>
              </a:extLst>
            </p:cNvPr>
            <p:cNvSpPr txBox="1"/>
            <p:nvPr/>
          </p:nvSpPr>
          <p:spPr>
            <a:xfrm>
              <a:off x="6583508" y="1852050"/>
              <a:ext cx="1693092" cy="523220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3. Subscriptions </a:t>
              </a:r>
            </a:p>
            <a:p>
              <a:r>
                <a:rPr lang="en-US" sz="1400" b="1" dirty="0">
                  <a:solidFill>
                    <a:schemeClr val="bg1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&amp; Analytics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FE6305D-C921-4632-4059-3EA8F41E8A6F}"/>
              </a:ext>
            </a:extLst>
          </p:cNvPr>
          <p:cNvGrpSpPr/>
          <p:nvPr/>
        </p:nvGrpSpPr>
        <p:grpSpPr>
          <a:xfrm>
            <a:off x="9081412" y="2075063"/>
            <a:ext cx="2040626" cy="3114495"/>
            <a:chOff x="9081412" y="2075063"/>
            <a:chExt cx="2040626" cy="3114495"/>
          </a:xfrm>
        </p:grpSpPr>
        <p:sp>
          <p:nvSpPr>
            <p:cNvPr id="12" name="Freeform 93">
              <a:extLst>
                <a:ext uri="{FF2B5EF4-FFF2-40B4-BE49-F238E27FC236}">
                  <a16:creationId xmlns:a16="http://schemas.microsoft.com/office/drawing/2014/main" id="{45DC63A7-426D-C940-A038-6CE49B901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1412" y="4604559"/>
              <a:ext cx="442181" cy="584999"/>
            </a:xfrm>
            <a:custGeom>
              <a:avLst/>
              <a:gdLst>
                <a:gd name="T0" fmla="*/ 709 w 710"/>
                <a:gd name="T1" fmla="*/ 354 h 940"/>
                <a:gd name="T2" fmla="*/ 709 w 710"/>
                <a:gd name="T3" fmla="*/ 354 h 940"/>
                <a:gd name="T4" fmla="*/ 354 w 710"/>
                <a:gd name="T5" fmla="*/ 0 h 940"/>
                <a:gd name="T6" fmla="*/ 354 w 710"/>
                <a:gd name="T7" fmla="*/ 0 h 940"/>
                <a:gd name="T8" fmla="*/ 0 w 710"/>
                <a:gd name="T9" fmla="*/ 354 h 940"/>
                <a:gd name="T10" fmla="*/ 0 w 710"/>
                <a:gd name="T11" fmla="*/ 354 h 940"/>
                <a:gd name="T12" fmla="*/ 205 w 710"/>
                <a:gd name="T13" fmla="*/ 676 h 940"/>
                <a:gd name="T14" fmla="*/ 354 w 710"/>
                <a:gd name="T15" fmla="*/ 939 h 940"/>
                <a:gd name="T16" fmla="*/ 503 w 710"/>
                <a:gd name="T17" fmla="*/ 676 h 940"/>
                <a:gd name="T18" fmla="*/ 503 w 710"/>
                <a:gd name="T19" fmla="*/ 676 h 940"/>
                <a:gd name="T20" fmla="*/ 709 w 710"/>
                <a:gd name="T21" fmla="*/ 354 h 9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0" h="940">
                  <a:moveTo>
                    <a:pt x="709" y="354"/>
                  </a:moveTo>
                  <a:lnTo>
                    <a:pt x="709" y="354"/>
                  </a:lnTo>
                  <a:cubicBezTo>
                    <a:pt x="709" y="158"/>
                    <a:pt x="550" y="0"/>
                    <a:pt x="354" y="0"/>
                  </a:cubicBezTo>
                  <a:lnTo>
                    <a:pt x="354" y="0"/>
                  </a:lnTo>
                  <a:cubicBezTo>
                    <a:pt x="158" y="0"/>
                    <a:pt x="0" y="158"/>
                    <a:pt x="0" y="354"/>
                  </a:cubicBezTo>
                  <a:lnTo>
                    <a:pt x="0" y="354"/>
                  </a:lnTo>
                  <a:cubicBezTo>
                    <a:pt x="0" y="497"/>
                    <a:pt x="83" y="620"/>
                    <a:pt x="205" y="676"/>
                  </a:cubicBezTo>
                  <a:lnTo>
                    <a:pt x="354" y="939"/>
                  </a:lnTo>
                  <a:lnTo>
                    <a:pt x="503" y="676"/>
                  </a:lnTo>
                  <a:lnTo>
                    <a:pt x="503" y="676"/>
                  </a:lnTo>
                  <a:cubicBezTo>
                    <a:pt x="625" y="620"/>
                    <a:pt x="709" y="497"/>
                    <a:pt x="709" y="354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13" name="Freeform 94">
              <a:extLst>
                <a:ext uri="{FF2B5EF4-FFF2-40B4-BE49-F238E27FC236}">
                  <a16:creationId xmlns:a16="http://schemas.microsoft.com/office/drawing/2014/main" id="{B137B58B-C7B7-D749-AC9F-C618E8BBE5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92889" y="4283225"/>
              <a:ext cx="19226" cy="321336"/>
            </a:xfrm>
            <a:custGeom>
              <a:avLst/>
              <a:gdLst>
                <a:gd name="T0" fmla="*/ 30 w 31"/>
                <a:gd name="T1" fmla="*/ 516 h 517"/>
                <a:gd name="T2" fmla="*/ 0 w 31"/>
                <a:gd name="T3" fmla="*/ 516 h 517"/>
                <a:gd name="T4" fmla="*/ 0 w 31"/>
                <a:gd name="T5" fmla="*/ 0 h 517"/>
                <a:gd name="T6" fmla="*/ 30 w 31"/>
                <a:gd name="T7" fmla="*/ 0 h 517"/>
                <a:gd name="T8" fmla="*/ 30 w 31"/>
                <a:gd name="T9" fmla="*/ 516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517">
                  <a:moveTo>
                    <a:pt x="30" y="516"/>
                  </a:moveTo>
                  <a:lnTo>
                    <a:pt x="0" y="516"/>
                  </a:lnTo>
                  <a:lnTo>
                    <a:pt x="0" y="0"/>
                  </a:lnTo>
                  <a:lnTo>
                    <a:pt x="30" y="0"/>
                  </a:lnTo>
                  <a:lnTo>
                    <a:pt x="30" y="516"/>
                  </a:lnTo>
                </a:path>
              </a:pathLst>
            </a:custGeom>
            <a:solidFill>
              <a:srgbClr val="333F50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17" name="Freeform 316">
              <a:extLst>
                <a:ext uri="{FF2B5EF4-FFF2-40B4-BE49-F238E27FC236}">
                  <a16:creationId xmlns:a16="http://schemas.microsoft.com/office/drawing/2014/main" id="{55E79615-A5CA-A549-9764-7C7720D710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72045" y="2075063"/>
              <a:ext cx="1949993" cy="2252104"/>
            </a:xfrm>
            <a:custGeom>
              <a:avLst/>
              <a:gdLst>
                <a:gd name="T0" fmla="*/ 2922 w 3133"/>
                <a:gd name="T1" fmla="*/ 0 h 3615"/>
                <a:gd name="T2" fmla="*/ 210 w 3133"/>
                <a:gd name="T3" fmla="*/ 0 h 3615"/>
                <a:gd name="T4" fmla="*/ 210 w 3133"/>
                <a:gd name="T5" fmla="*/ 0 h 3615"/>
                <a:gd name="T6" fmla="*/ 0 w 3133"/>
                <a:gd name="T7" fmla="*/ 210 h 3615"/>
                <a:gd name="T8" fmla="*/ 0 w 3133"/>
                <a:gd name="T9" fmla="*/ 2968 h 3615"/>
                <a:gd name="T10" fmla="*/ 0 w 3133"/>
                <a:gd name="T11" fmla="*/ 3131 h 3615"/>
                <a:gd name="T12" fmla="*/ 0 w 3133"/>
                <a:gd name="T13" fmla="*/ 3334 h 3615"/>
                <a:gd name="T14" fmla="*/ 0 w 3133"/>
                <a:gd name="T15" fmla="*/ 3334 h 3615"/>
                <a:gd name="T16" fmla="*/ 359 w 3133"/>
                <a:gd name="T17" fmla="*/ 3482 h 3615"/>
                <a:gd name="T18" fmla="*/ 648 w 3133"/>
                <a:gd name="T19" fmla="*/ 3192 h 3615"/>
                <a:gd name="T20" fmla="*/ 648 w 3133"/>
                <a:gd name="T21" fmla="*/ 3192 h 3615"/>
                <a:gd name="T22" fmla="*/ 796 w 3133"/>
                <a:gd name="T23" fmla="*/ 3131 h 3615"/>
                <a:gd name="T24" fmla="*/ 2922 w 3133"/>
                <a:gd name="T25" fmla="*/ 3131 h 3615"/>
                <a:gd name="T26" fmla="*/ 2922 w 3133"/>
                <a:gd name="T27" fmla="*/ 3131 h 3615"/>
                <a:gd name="T28" fmla="*/ 3132 w 3133"/>
                <a:gd name="T29" fmla="*/ 2921 h 3615"/>
                <a:gd name="T30" fmla="*/ 3132 w 3133"/>
                <a:gd name="T31" fmla="*/ 210 h 3615"/>
                <a:gd name="T32" fmla="*/ 3132 w 3133"/>
                <a:gd name="T33" fmla="*/ 210 h 3615"/>
                <a:gd name="T34" fmla="*/ 2922 w 3133"/>
                <a:gd name="T35" fmla="*/ 0 h 3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3" h="3615">
                  <a:moveTo>
                    <a:pt x="2922" y="0"/>
                  </a:moveTo>
                  <a:lnTo>
                    <a:pt x="210" y="0"/>
                  </a:lnTo>
                  <a:lnTo>
                    <a:pt x="210" y="0"/>
                  </a:lnTo>
                  <a:cubicBezTo>
                    <a:pt x="94" y="0"/>
                    <a:pt x="0" y="94"/>
                    <a:pt x="0" y="210"/>
                  </a:cubicBezTo>
                  <a:lnTo>
                    <a:pt x="0" y="2968"/>
                  </a:lnTo>
                  <a:lnTo>
                    <a:pt x="0" y="3131"/>
                  </a:lnTo>
                  <a:lnTo>
                    <a:pt x="0" y="3334"/>
                  </a:lnTo>
                  <a:lnTo>
                    <a:pt x="0" y="3334"/>
                  </a:lnTo>
                  <a:cubicBezTo>
                    <a:pt x="0" y="3521"/>
                    <a:pt x="226" y="3614"/>
                    <a:pt x="359" y="3482"/>
                  </a:cubicBezTo>
                  <a:lnTo>
                    <a:pt x="648" y="3192"/>
                  </a:lnTo>
                  <a:lnTo>
                    <a:pt x="648" y="3192"/>
                  </a:lnTo>
                  <a:cubicBezTo>
                    <a:pt x="688" y="3153"/>
                    <a:pt x="741" y="3131"/>
                    <a:pt x="796" y="3131"/>
                  </a:cubicBezTo>
                  <a:lnTo>
                    <a:pt x="2922" y="3131"/>
                  </a:lnTo>
                  <a:lnTo>
                    <a:pt x="2922" y="3131"/>
                  </a:lnTo>
                  <a:cubicBezTo>
                    <a:pt x="3038" y="3131"/>
                    <a:pt x="3132" y="3037"/>
                    <a:pt x="3132" y="2921"/>
                  </a:cubicBezTo>
                  <a:lnTo>
                    <a:pt x="3132" y="210"/>
                  </a:lnTo>
                  <a:lnTo>
                    <a:pt x="3132" y="210"/>
                  </a:lnTo>
                  <a:cubicBezTo>
                    <a:pt x="3132" y="94"/>
                    <a:pt x="3038" y="0"/>
                    <a:pt x="2922" y="0"/>
                  </a:cubicBezTo>
                </a:path>
              </a:pathLst>
            </a:custGeom>
            <a:solidFill>
              <a:schemeClr val="tx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3265" dirty="0">
                <a:latin typeface="Lato Light" panose="020F0502020204030203" pitchFamily="34" charset="0"/>
              </a:endParaRPr>
            </a:p>
          </p:txBody>
        </p:sp>
        <p:sp>
          <p:nvSpPr>
            <p:cNvPr id="40" name="Subtitle 2">
              <a:extLst>
                <a:ext uri="{FF2B5EF4-FFF2-40B4-BE49-F238E27FC236}">
                  <a16:creationId xmlns:a16="http://schemas.microsoft.com/office/drawing/2014/main" id="{D051404A-42D0-D644-A6B9-FB36371A9670}"/>
                </a:ext>
              </a:extLst>
            </p:cNvPr>
            <p:cNvSpPr txBox="1">
              <a:spLocks/>
            </p:cNvSpPr>
            <p:nvPr/>
          </p:nvSpPr>
          <p:spPr>
            <a:xfrm>
              <a:off x="9336278" y="2625533"/>
              <a:ext cx="1621526" cy="1406219"/>
            </a:xfrm>
            <a:prstGeom prst="rect">
              <a:avLst/>
            </a:prstGeom>
          </p:spPr>
          <p:txBody>
            <a:bodyPr vert="horz" wrap="square" lIns="45720" tIns="22860" rIns="45720" bIns="2286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750"/>
                </a:lnSpc>
              </a:pPr>
              <a:r>
                <a:rPr lang="en-US" sz="1200" dirty="0">
                  <a:solidFill>
                    <a:schemeClr val="bg1"/>
                  </a:solidFill>
                  <a:latin typeface="Lato Light" panose="020F0502020204030203" pitchFamily="34" charset="0"/>
                  <a:ea typeface="Lato Light" panose="020F0502020204030203" pitchFamily="34" charset="0"/>
                  <a:cs typeface="Mukta ExtraLight" panose="020B0000000000000000" pitchFamily="34" charset="77"/>
                </a:rPr>
                <a:t>The system is expanding and now it is globally available. More horizontal expansions with the system are rolled out.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717342D-4ADD-9543-A1E5-163669768D97}"/>
                </a:ext>
              </a:extLst>
            </p:cNvPr>
            <p:cNvSpPr txBox="1"/>
            <p:nvPr/>
          </p:nvSpPr>
          <p:spPr>
            <a:xfrm>
              <a:off x="9336278" y="2103735"/>
              <a:ext cx="1694695" cy="523220"/>
            </a:xfrm>
            <a:prstGeom prst="rect">
              <a:avLst/>
            </a:prstGeom>
            <a:noFill/>
          </p:spPr>
          <p:txBody>
            <a:bodyPr wrap="none" rtlCol="0" anchor="b" anchorCtr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4. Geographical </a:t>
              </a:r>
            </a:p>
            <a:p>
              <a:r>
                <a:rPr lang="en-US" sz="1400" b="1" dirty="0">
                  <a:solidFill>
                    <a:schemeClr val="bg1"/>
                  </a:solidFill>
                  <a:latin typeface="Poppins" pitchFamily="2" charset="77"/>
                  <a:ea typeface="League Spartan" charset="0"/>
                  <a:cs typeface="Poppins" pitchFamily="2" charset="77"/>
                </a:rPr>
                <a:t>Scaling</a:t>
              </a:r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9CC5C415-FD8E-889A-0C46-41CDDF72C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740FB39-9151-4C41-20D6-327A938173BC}"/>
              </a:ext>
            </a:extLst>
          </p:cNvPr>
          <p:cNvSpPr txBox="1"/>
          <p:nvPr/>
        </p:nvSpPr>
        <p:spPr>
          <a:xfrm>
            <a:off x="8815141" y="6378767"/>
            <a:ext cx="5425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13AC9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Iconites</a:t>
            </a:r>
            <a:endParaRPr lang="en-US" sz="1800" b="1" dirty="0">
              <a:solidFill>
                <a:srgbClr val="013AC9"/>
              </a:solidFill>
              <a:latin typeface="Poppins" pitchFamily="2" charset="77"/>
              <a:ea typeface="League Spartan" charset="0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53684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2">
            <a:extLst>
              <a:ext uri="{FF2B5EF4-FFF2-40B4-BE49-F238E27FC236}">
                <a16:creationId xmlns:a16="http://schemas.microsoft.com/office/drawing/2014/main" id="{E593FDC5-1CBF-0B45-9FD3-A136558D466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03899" y="0"/>
            <a:ext cx="0" cy="1484314"/>
          </a:xfrm>
          <a:prstGeom prst="line">
            <a:avLst/>
          </a:prstGeom>
          <a:noFill/>
          <a:ln w="38100">
            <a:solidFill>
              <a:schemeClr val="accent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2" name="Freeform 3">
            <a:extLst>
              <a:ext uri="{FF2B5EF4-FFF2-40B4-BE49-F238E27FC236}">
                <a16:creationId xmlns:a16="http://schemas.microsoft.com/office/drawing/2014/main" id="{4081555C-F2E0-8140-8AAC-7601B397EE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8" y="2573801"/>
            <a:ext cx="6251265" cy="4282860"/>
          </a:xfrm>
          <a:custGeom>
            <a:avLst/>
            <a:gdLst>
              <a:gd name="T0" fmla="*/ 6557795 w 10039"/>
              <a:gd name="T1" fmla="*/ 3933491 h 6879"/>
              <a:gd name="T2" fmla="*/ 6557795 w 10039"/>
              <a:gd name="T3" fmla="*/ 3933491 h 6879"/>
              <a:gd name="T4" fmla="*/ 6518597 w 10039"/>
              <a:gd name="T5" fmla="*/ 4492619 h 6879"/>
              <a:gd name="T6" fmla="*/ 0 w 10039"/>
              <a:gd name="T7" fmla="*/ 4492619 h 6879"/>
              <a:gd name="T8" fmla="*/ 0 w 10039"/>
              <a:gd name="T9" fmla="*/ 1001989 h 6879"/>
              <a:gd name="T10" fmla="*/ 0 w 10039"/>
              <a:gd name="T11" fmla="*/ 1001989 h 6879"/>
              <a:gd name="T12" fmla="*/ 2624294 w 10039"/>
              <a:gd name="T13" fmla="*/ 0 h 6879"/>
              <a:gd name="T14" fmla="*/ 2624294 w 10039"/>
              <a:gd name="T15" fmla="*/ 0 h 6879"/>
              <a:gd name="T16" fmla="*/ 6557795 w 10039"/>
              <a:gd name="T17" fmla="*/ 3933491 h 687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0039" h="6879">
                <a:moveTo>
                  <a:pt x="10038" y="6022"/>
                </a:moveTo>
                <a:lnTo>
                  <a:pt x="10038" y="6022"/>
                </a:lnTo>
                <a:cubicBezTo>
                  <a:pt x="10038" y="6312"/>
                  <a:pt x="10018" y="6599"/>
                  <a:pt x="9978" y="6878"/>
                </a:cubicBezTo>
                <a:lnTo>
                  <a:pt x="0" y="6878"/>
                </a:lnTo>
                <a:lnTo>
                  <a:pt x="0" y="1534"/>
                </a:lnTo>
                <a:cubicBezTo>
                  <a:pt x="1066" y="580"/>
                  <a:pt x="2473" y="0"/>
                  <a:pt x="4017" y="0"/>
                </a:cubicBezTo>
                <a:cubicBezTo>
                  <a:pt x="7343" y="0"/>
                  <a:pt x="10038" y="2696"/>
                  <a:pt x="10038" y="6022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13" name="Freeform 4">
            <a:extLst>
              <a:ext uri="{FF2B5EF4-FFF2-40B4-BE49-F238E27FC236}">
                <a16:creationId xmlns:a16="http://schemas.microsoft.com/office/drawing/2014/main" id="{CDD679D8-396B-FB44-BCA2-B7E9144677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8144" y="1341"/>
            <a:ext cx="4457321" cy="3914973"/>
          </a:xfrm>
          <a:custGeom>
            <a:avLst/>
            <a:gdLst>
              <a:gd name="T0" fmla="*/ 4604951 w 7049"/>
              <a:gd name="T1" fmla="*/ 0 h 6289"/>
              <a:gd name="T2" fmla="*/ 4604951 w 7049"/>
              <a:gd name="T3" fmla="*/ 4049839 h 6289"/>
              <a:gd name="T4" fmla="*/ 4604951 w 7049"/>
              <a:gd name="T5" fmla="*/ 4049839 h 6289"/>
              <a:gd name="T6" fmla="*/ 3935247 w 7049"/>
              <a:gd name="T7" fmla="*/ 4106658 h 6289"/>
              <a:gd name="T8" fmla="*/ 3935247 w 7049"/>
              <a:gd name="T9" fmla="*/ 4106658 h 6289"/>
              <a:gd name="T10" fmla="*/ 0 w 7049"/>
              <a:gd name="T11" fmla="*/ 173723 h 6289"/>
              <a:gd name="T12" fmla="*/ 0 w 7049"/>
              <a:gd name="T13" fmla="*/ 173723 h 6289"/>
              <a:gd name="T14" fmla="*/ 3920 w 7049"/>
              <a:gd name="T15" fmla="*/ 0 h 6289"/>
              <a:gd name="T16" fmla="*/ 4604951 w 7049"/>
              <a:gd name="T17" fmla="*/ 0 h 628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049" h="6289">
                <a:moveTo>
                  <a:pt x="7048" y="0"/>
                </a:moveTo>
                <a:lnTo>
                  <a:pt x="7048" y="6201"/>
                </a:lnTo>
                <a:cubicBezTo>
                  <a:pt x="6715" y="6258"/>
                  <a:pt x="6373" y="6288"/>
                  <a:pt x="6023" y="6288"/>
                </a:cubicBezTo>
                <a:cubicBezTo>
                  <a:pt x="2697" y="6288"/>
                  <a:pt x="0" y="3592"/>
                  <a:pt x="0" y="266"/>
                </a:cubicBezTo>
                <a:cubicBezTo>
                  <a:pt x="0" y="177"/>
                  <a:pt x="2" y="88"/>
                  <a:pt x="6" y="0"/>
                </a:cubicBezTo>
                <a:lnTo>
                  <a:pt x="7048" y="0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Poppins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421AE7-9953-F441-AEB0-B07954D65040}"/>
              </a:ext>
            </a:extLst>
          </p:cNvPr>
          <p:cNvSpPr txBox="1"/>
          <p:nvPr/>
        </p:nvSpPr>
        <p:spPr>
          <a:xfrm>
            <a:off x="6464483" y="3423513"/>
            <a:ext cx="3259012" cy="52322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sz="2800" b="1" spc="-15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Iconites</a:t>
            </a:r>
            <a:endParaRPr lang="en-US" sz="1700" b="1" spc="-15" dirty="0">
              <a:solidFill>
                <a:schemeClr val="tx2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7FF540-E92E-5047-BE2F-7FA0E70B01DF}"/>
              </a:ext>
            </a:extLst>
          </p:cNvPr>
          <p:cNvSpPr txBox="1"/>
          <p:nvPr/>
        </p:nvSpPr>
        <p:spPr>
          <a:xfrm>
            <a:off x="561263" y="1339664"/>
            <a:ext cx="6710273" cy="147732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9000" b="1" spc="-350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THANK YOU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93C8F2-D217-0782-C752-290D42EF8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792" y="96894"/>
            <a:ext cx="1070675" cy="76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535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485</Words>
  <Application>Microsoft Office PowerPoint</Application>
  <PresentationFormat>Widescreen</PresentationFormat>
  <Paragraphs>96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Lato Light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Karl Farrugia</dc:creator>
  <cp:lastModifiedBy>Karl Farrugia</cp:lastModifiedBy>
  <cp:revision>10</cp:revision>
  <dcterms:created xsi:type="dcterms:W3CDTF">2023-09-24T13:24:50Z</dcterms:created>
  <dcterms:modified xsi:type="dcterms:W3CDTF">2023-09-25T21:20:27Z</dcterms:modified>
</cp:coreProperties>
</file>

<file path=docProps/thumbnail.jpeg>
</file>